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9" r:id="rId2"/>
    <p:sldId id="451" r:id="rId3"/>
    <p:sldId id="452" r:id="rId4"/>
    <p:sldId id="453" r:id="rId5"/>
    <p:sldId id="321" r:id="rId6"/>
    <p:sldId id="457" r:id="rId7"/>
    <p:sldId id="458" r:id="rId8"/>
    <p:sldId id="441" r:id="rId9"/>
    <p:sldId id="459" r:id="rId10"/>
    <p:sldId id="438" r:id="rId11"/>
    <p:sldId id="460" r:id="rId12"/>
    <p:sldId id="455" r:id="rId13"/>
    <p:sldId id="434" r:id="rId14"/>
    <p:sldId id="436" r:id="rId15"/>
    <p:sldId id="461" r:id="rId16"/>
    <p:sldId id="462" r:id="rId17"/>
    <p:sldId id="448" r:id="rId18"/>
    <p:sldId id="318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39"/>
    <a:srgbClr val="AA4D2B"/>
    <a:srgbClr val="E4C836"/>
    <a:srgbClr val="F48F14"/>
    <a:srgbClr val="50706D"/>
    <a:srgbClr val="90B0AD"/>
    <a:srgbClr val="F0F5E1"/>
    <a:srgbClr val="6EC5B5"/>
    <a:srgbClr val="528D2B"/>
    <a:srgbClr val="F4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5" autoAdjust="0"/>
    <p:restoredTop sz="94660" autoAdjust="0"/>
  </p:normalViewPr>
  <p:slideViewPr>
    <p:cSldViewPr>
      <p:cViewPr varScale="1">
        <p:scale>
          <a:sx n="85" d="100"/>
          <a:sy n="85" d="100"/>
        </p:scale>
        <p:origin x="64" y="12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24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3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1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2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30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2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8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5B04F3-EEF7-4533-B6C6-AB561BF34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D54B73-94CA-4308-A97F-AFB93BB03AC7}"/>
              </a:ext>
            </a:extLst>
          </p:cNvPr>
          <p:cNvSpPr/>
          <p:nvPr userDrawn="1"/>
        </p:nvSpPr>
        <p:spPr>
          <a:xfrm>
            <a:off x="179512" y="141480"/>
            <a:ext cx="8784976" cy="486054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F0CC9C-4855-47CB-8608-C72C1E8424F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2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7.jp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6.jp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40.jpeg"/><Relationship Id="rId26" Type="http://schemas.openxmlformats.org/officeDocument/2006/relationships/image" Target="../media/image4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9.jpe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jpeg"/><Relationship Id="rId20" Type="http://schemas.openxmlformats.org/officeDocument/2006/relationships/image" Target="../media/image10.png"/><Relationship Id="rId29" Type="http://schemas.openxmlformats.org/officeDocument/2006/relationships/image" Target="../media/image50.png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7.jpg"/><Relationship Id="rId15" Type="http://schemas.openxmlformats.org/officeDocument/2006/relationships/image" Target="../media/image37.jpe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2.jpeg"/><Relationship Id="rId19" Type="http://schemas.openxmlformats.org/officeDocument/2006/relationships/image" Target="../media/image41.jpeg"/><Relationship Id="rId31" Type="http://schemas.openxmlformats.org/officeDocument/2006/relationships/image" Target="../media/image52.png"/><Relationship Id="rId4" Type="http://schemas.openxmlformats.org/officeDocument/2006/relationships/image" Target="../media/image27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64.png"/><Relationship Id="rId4" Type="http://schemas.openxmlformats.org/officeDocument/2006/relationships/image" Target="../media/image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4577EA-0427-4C86-8BE1-25EBBE70E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16823D4-60E0-446B-80BF-07C613E99C7B}"/>
              </a:ext>
            </a:extLst>
          </p:cNvPr>
          <p:cNvSpPr/>
          <p:nvPr/>
        </p:nvSpPr>
        <p:spPr>
          <a:xfrm>
            <a:off x="3131840" y="2478837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latin typeface="方正平和简体" panose="03000509000000000000" pitchFamily="65" charset="-122"/>
                <a:ea typeface="方正平和简体" panose="03000509000000000000" pitchFamily="65" charset="-122"/>
                <a:sym typeface="微软雅黑" pitchFamily="34" charset="-122"/>
              </a:rPr>
              <a:t>美妆购物网站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304C8D75-9B81-4FF6-9D9A-2604F70CE4D4}"/>
              </a:ext>
            </a:extLst>
          </p:cNvPr>
          <p:cNvSpPr txBox="1"/>
          <p:nvPr/>
        </p:nvSpPr>
        <p:spPr>
          <a:xfrm>
            <a:off x="3347864" y="3097292"/>
            <a:ext cx="361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平和简体" panose="03000509000000000000" pitchFamily="65" charset="-122"/>
                <a:ea typeface="方正平和简体" panose="03000509000000000000" pitchFamily="65" charset="-122"/>
              </a:rPr>
              <a:t>王宜家 赵宏彪 胡宇凯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349AF3-A64F-41FC-A376-B8777DE7440D}"/>
              </a:ext>
            </a:extLst>
          </p:cNvPr>
          <p:cNvSpPr/>
          <p:nvPr/>
        </p:nvSpPr>
        <p:spPr>
          <a:xfrm>
            <a:off x="3131840" y="2002145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spc="300" dirty="0">
                <a:latin typeface="DFPPOP1W7-B5" panose="040B0700000000000000" pitchFamily="82" charset="-120"/>
                <a:ea typeface="DFPPOP1W7-B5" panose="040B0700000000000000" pitchFamily="82" charset="-120"/>
                <a:cs typeface="Adobe Arabic" panose="02040503050201020203" pitchFamily="18" charset="-78"/>
                <a:sym typeface="微软雅黑" pitchFamily="34" charset="-122"/>
              </a:rPr>
              <a:t>SSH&amp;MAKEUP</a:t>
            </a:r>
            <a:endParaRPr lang="zh-CN" altLang="en-US" sz="2400" b="1" spc="300" dirty="0">
              <a:latin typeface="DFPPOP1W7-B5" panose="040B0700000000000000" pitchFamily="82" charset="-120"/>
              <a:ea typeface="DFPPOP1W7-B5" panose="040B0700000000000000" pitchFamily="82" charset="-120"/>
              <a:cs typeface="Adobe Arabic" panose="02040503050201020203" pitchFamily="18" charset="-78"/>
              <a:sym typeface="微软雅黑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0E07BB2-0F18-428B-83D9-44BE99C813E1}"/>
              </a:ext>
            </a:extLst>
          </p:cNvPr>
          <p:cNvCxnSpPr>
            <a:cxnSpLocks/>
          </p:cNvCxnSpPr>
          <p:nvPr/>
        </p:nvCxnSpPr>
        <p:spPr>
          <a:xfrm>
            <a:off x="2843808" y="2506739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399469E-8110-4B1D-9C7E-6CCA7392E11E}"/>
              </a:ext>
            </a:extLst>
          </p:cNvPr>
          <p:cNvCxnSpPr>
            <a:cxnSpLocks/>
          </p:cNvCxnSpPr>
          <p:nvPr/>
        </p:nvCxnSpPr>
        <p:spPr>
          <a:xfrm>
            <a:off x="2843808" y="3063612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3042829" y="1089345"/>
            <a:ext cx="3190351" cy="2791319"/>
            <a:chOff x="3042829" y="1089345"/>
            <a:chExt cx="3190351" cy="2791319"/>
          </a:xfrm>
        </p:grpSpPr>
        <p:sp>
          <p:nvSpPr>
            <p:cNvPr id="17" name="Freeform: Shape 50"/>
            <p:cNvSpPr>
              <a:spLocks/>
            </p:cNvSpPr>
            <p:nvPr/>
          </p:nvSpPr>
          <p:spPr bwMode="auto">
            <a:xfrm>
              <a:off x="3827340" y="1880489"/>
              <a:ext cx="1784859" cy="1278792"/>
            </a:xfrm>
            <a:custGeom>
              <a:avLst/>
              <a:gdLst>
                <a:gd name="T0" fmla="*/ 1413 w 1454"/>
                <a:gd name="T1" fmla="*/ 410 h 1042"/>
                <a:gd name="T2" fmla="*/ 1224 w 1454"/>
                <a:gd name="T3" fmla="*/ 327 h 1042"/>
                <a:gd name="T4" fmla="*/ 1197 w 1454"/>
                <a:gd name="T5" fmla="*/ 328 h 1042"/>
                <a:gd name="T6" fmla="*/ 1119 w 1454"/>
                <a:gd name="T7" fmla="*/ 150 h 1042"/>
                <a:gd name="T8" fmla="*/ 984 w 1454"/>
                <a:gd name="T9" fmla="*/ 101 h 1042"/>
                <a:gd name="T10" fmla="*/ 875 w 1454"/>
                <a:gd name="T11" fmla="*/ 122 h 1042"/>
                <a:gd name="T12" fmla="*/ 641 w 1454"/>
                <a:gd name="T13" fmla="*/ 0 h 1042"/>
                <a:gd name="T14" fmla="*/ 627 w 1454"/>
                <a:gd name="T15" fmla="*/ 0 h 1042"/>
                <a:gd name="T16" fmla="*/ 386 w 1454"/>
                <a:gd name="T17" fmla="*/ 202 h 1042"/>
                <a:gd name="T18" fmla="*/ 343 w 1454"/>
                <a:gd name="T19" fmla="*/ 198 h 1042"/>
                <a:gd name="T20" fmla="*/ 205 w 1454"/>
                <a:gd name="T21" fmla="*/ 300 h 1042"/>
                <a:gd name="T22" fmla="*/ 188 w 1454"/>
                <a:gd name="T23" fmla="*/ 299 h 1042"/>
                <a:gd name="T24" fmla="*/ 42 w 1454"/>
                <a:gd name="T25" fmla="*/ 393 h 1042"/>
                <a:gd name="T26" fmla="*/ 37 w 1454"/>
                <a:gd name="T27" fmla="*/ 610 h 1042"/>
                <a:gd name="T28" fmla="*/ 240 w 1454"/>
                <a:gd name="T29" fmla="*/ 721 h 1042"/>
                <a:gd name="T30" fmla="*/ 317 w 1454"/>
                <a:gd name="T31" fmla="*/ 712 h 1042"/>
                <a:gd name="T32" fmla="*/ 453 w 1454"/>
                <a:gd name="T33" fmla="*/ 841 h 1042"/>
                <a:gd name="T34" fmla="*/ 489 w 1454"/>
                <a:gd name="T35" fmla="*/ 844 h 1042"/>
                <a:gd name="T36" fmla="*/ 644 w 1454"/>
                <a:gd name="T37" fmla="*/ 770 h 1042"/>
                <a:gd name="T38" fmla="*/ 791 w 1454"/>
                <a:gd name="T39" fmla="*/ 873 h 1042"/>
                <a:gd name="T40" fmla="*/ 673 w 1454"/>
                <a:gd name="T41" fmla="*/ 1042 h 1042"/>
                <a:gd name="T42" fmla="*/ 1099 w 1454"/>
                <a:gd name="T43" fmla="*/ 761 h 1042"/>
                <a:gd name="T44" fmla="*/ 1102 w 1454"/>
                <a:gd name="T45" fmla="*/ 757 h 1042"/>
                <a:gd name="T46" fmla="*/ 1162 w 1454"/>
                <a:gd name="T47" fmla="*/ 766 h 1042"/>
                <a:gd name="T48" fmla="*/ 1285 w 1454"/>
                <a:gd name="T49" fmla="*/ 700 h 1042"/>
                <a:gd name="T50" fmla="*/ 1420 w 1454"/>
                <a:gd name="T51" fmla="*/ 601 h 1042"/>
                <a:gd name="T52" fmla="*/ 1413 w 1454"/>
                <a:gd name="T53" fmla="*/ 41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4" h="1042">
                  <a:moveTo>
                    <a:pt x="1413" y="410"/>
                  </a:moveTo>
                  <a:cubicBezTo>
                    <a:pt x="1359" y="338"/>
                    <a:pt x="1272" y="327"/>
                    <a:pt x="1224" y="327"/>
                  </a:cubicBezTo>
                  <a:cubicBezTo>
                    <a:pt x="1214" y="327"/>
                    <a:pt x="1204" y="328"/>
                    <a:pt x="1197" y="328"/>
                  </a:cubicBezTo>
                  <a:cubicBezTo>
                    <a:pt x="1201" y="297"/>
                    <a:pt x="1200" y="224"/>
                    <a:pt x="1119" y="150"/>
                  </a:cubicBezTo>
                  <a:cubicBezTo>
                    <a:pt x="1082" y="117"/>
                    <a:pt x="1037" y="101"/>
                    <a:pt x="984" y="101"/>
                  </a:cubicBezTo>
                  <a:cubicBezTo>
                    <a:pt x="935" y="101"/>
                    <a:pt x="893" y="115"/>
                    <a:pt x="875" y="122"/>
                  </a:cubicBezTo>
                  <a:cubicBezTo>
                    <a:pt x="859" y="91"/>
                    <a:pt x="799" y="0"/>
                    <a:pt x="641" y="0"/>
                  </a:cubicBezTo>
                  <a:cubicBezTo>
                    <a:pt x="637" y="0"/>
                    <a:pt x="632" y="0"/>
                    <a:pt x="627" y="0"/>
                  </a:cubicBezTo>
                  <a:cubicBezTo>
                    <a:pt x="437" y="6"/>
                    <a:pt x="395" y="158"/>
                    <a:pt x="386" y="202"/>
                  </a:cubicBezTo>
                  <a:cubicBezTo>
                    <a:pt x="371" y="199"/>
                    <a:pt x="357" y="198"/>
                    <a:pt x="343" y="198"/>
                  </a:cubicBezTo>
                  <a:cubicBezTo>
                    <a:pt x="246" y="198"/>
                    <a:pt x="214" y="273"/>
                    <a:pt x="205" y="300"/>
                  </a:cubicBezTo>
                  <a:cubicBezTo>
                    <a:pt x="200" y="300"/>
                    <a:pt x="194" y="299"/>
                    <a:pt x="188" y="299"/>
                  </a:cubicBezTo>
                  <a:cubicBezTo>
                    <a:pt x="132" y="299"/>
                    <a:pt x="76" y="335"/>
                    <a:pt x="42" y="393"/>
                  </a:cubicBezTo>
                  <a:cubicBezTo>
                    <a:pt x="2" y="461"/>
                    <a:pt x="0" y="542"/>
                    <a:pt x="37" y="610"/>
                  </a:cubicBezTo>
                  <a:cubicBezTo>
                    <a:pt x="88" y="702"/>
                    <a:pt x="175" y="721"/>
                    <a:pt x="240" y="721"/>
                  </a:cubicBezTo>
                  <a:cubicBezTo>
                    <a:pt x="274" y="721"/>
                    <a:pt x="302" y="716"/>
                    <a:pt x="317" y="712"/>
                  </a:cubicBezTo>
                  <a:cubicBezTo>
                    <a:pt x="322" y="744"/>
                    <a:pt x="347" y="823"/>
                    <a:pt x="453" y="841"/>
                  </a:cubicBezTo>
                  <a:cubicBezTo>
                    <a:pt x="465" y="843"/>
                    <a:pt x="477" y="844"/>
                    <a:pt x="489" y="844"/>
                  </a:cubicBezTo>
                  <a:cubicBezTo>
                    <a:pt x="568" y="844"/>
                    <a:pt x="621" y="797"/>
                    <a:pt x="644" y="770"/>
                  </a:cubicBezTo>
                  <a:cubicBezTo>
                    <a:pt x="655" y="799"/>
                    <a:pt x="689" y="847"/>
                    <a:pt x="791" y="873"/>
                  </a:cubicBezTo>
                  <a:cubicBezTo>
                    <a:pt x="778" y="928"/>
                    <a:pt x="746" y="1003"/>
                    <a:pt x="673" y="1042"/>
                  </a:cubicBezTo>
                  <a:cubicBezTo>
                    <a:pt x="673" y="1042"/>
                    <a:pt x="966" y="1042"/>
                    <a:pt x="1099" y="761"/>
                  </a:cubicBezTo>
                  <a:cubicBezTo>
                    <a:pt x="1100" y="760"/>
                    <a:pt x="1101" y="758"/>
                    <a:pt x="1102" y="757"/>
                  </a:cubicBezTo>
                  <a:cubicBezTo>
                    <a:pt x="1123" y="763"/>
                    <a:pt x="1143" y="766"/>
                    <a:pt x="1162" y="766"/>
                  </a:cubicBezTo>
                  <a:cubicBezTo>
                    <a:pt x="1238" y="766"/>
                    <a:pt x="1274" y="717"/>
                    <a:pt x="1285" y="700"/>
                  </a:cubicBezTo>
                  <a:cubicBezTo>
                    <a:pt x="1339" y="699"/>
                    <a:pt x="1390" y="661"/>
                    <a:pt x="1420" y="601"/>
                  </a:cubicBezTo>
                  <a:cubicBezTo>
                    <a:pt x="1454" y="534"/>
                    <a:pt x="1451" y="461"/>
                    <a:pt x="1413" y="410"/>
                  </a:cubicBez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042829" y="1089345"/>
              <a:ext cx="3190351" cy="2791319"/>
              <a:chOff x="3042829" y="1089345"/>
              <a:chExt cx="3190351" cy="2791319"/>
            </a:xfrm>
          </p:grpSpPr>
          <p:grpSp>
            <p:nvGrpSpPr>
              <p:cNvPr id="4" name="Group 3"/>
              <p:cNvGrpSpPr/>
              <p:nvPr/>
            </p:nvGrpSpPr>
            <p:grpSpPr>
              <a:xfrm rot="5400000">
                <a:off x="5377583" y="2006815"/>
                <a:ext cx="634239" cy="1076955"/>
                <a:chOff x="5658178" y="1707898"/>
                <a:chExt cx="869583" cy="1476574"/>
              </a:xfrm>
            </p:grpSpPr>
            <p:sp>
              <p:nvSpPr>
                <p:cNvPr id="65" name="Freeform: Shape 4"/>
                <p:cNvSpPr>
                  <a:spLocks/>
                </p:cNvSpPr>
                <p:nvPr/>
              </p:nvSpPr>
              <p:spPr bwMode="auto">
                <a:xfrm>
                  <a:off x="5681407" y="1732137"/>
                  <a:ext cx="823125" cy="1428096"/>
                </a:xfrm>
                <a:custGeom>
                  <a:avLst/>
                  <a:gdLst>
                    <a:gd name="T0" fmla="*/ 489 w 489"/>
                    <a:gd name="T1" fmla="*/ 245 h 849"/>
                    <a:gd name="T2" fmla="*/ 245 w 489"/>
                    <a:gd name="T3" fmla="*/ 0 h 849"/>
                    <a:gd name="T4" fmla="*/ 0 w 489"/>
                    <a:gd name="T5" fmla="*/ 245 h 849"/>
                    <a:gd name="T6" fmla="*/ 215 w 489"/>
                    <a:gd name="T7" fmla="*/ 487 h 849"/>
                    <a:gd name="T8" fmla="*/ 215 w 489"/>
                    <a:gd name="T9" fmla="*/ 849 h 849"/>
                    <a:gd name="T10" fmla="*/ 279 w 489"/>
                    <a:gd name="T11" fmla="*/ 849 h 849"/>
                    <a:gd name="T12" fmla="*/ 279 w 489"/>
                    <a:gd name="T13" fmla="*/ 486 h 849"/>
                    <a:gd name="T14" fmla="*/ 489 w 489"/>
                    <a:gd name="T15" fmla="*/ 245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9" h="849">
                      <a:moveTo>
                        <a:pt x="489" y="245"/>
                      </a:moveTo>
                      <a:cubicBezTo>
                        <a:pt x="489" y="110"/>
                        <a:pt x="379" y="0"/>
                        <a:pt x="245" y="0"/>
                      </a:cubicBezTo>
                      <a:cubicBezTo>
                        <a:pt x="110" y="0"/>
                        <a:pt x="0" y="110"/>
                        <a:pt x="0" y="245"/>
                      </a:cubicBezTo>
                      <a:cubicBezTo>
                        <a:pt x="0" y="370"/>
                        <a:pt x="94" y="473"/>
                        <a:pt x="215" y="487"/>
                      </a:cubicBezTo>
                      <a:cubicBezTo>
                        <a:pt x="215" y="849"/>
                        <a:pt x="215" y="849"/>
                        <a:pt x="215" y="849"/>
                      </a:cubicBezTo>
                      <a:cubicBezTo>
                        <a:pt x="279" y="849"/>
                        <a:pt x="279" y="849"/>
                        <a:pt x="279" y="849"/>
                      </a:cubicBezTo>
                      <a:cubicBezTo>
                        <a:pt x="279" y="486"/>
                        <a:pt x="279" y="486"/>
                        <a:pt x="279" y="486"/>
                      </a:cubicBezTo>
                      <a:cubicBezTo>
                        <a:pt x="398" y="469"/>
                        <a:pt x="489" y="368"/>
                        <a:pt x="489" y="245"/>
                      </a:cubicBezTo>
                      <a:close/>
                    </a:path>
                  </a:pathLst>
                </a:cu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5"/>
                <p:cNvSpPr>
                  <a:spLocks/>
                </p:cNvSpPr>
                <p:nvPr/>
              </p:nvSpPr>
              <p:spPr bwMode="auto">
                <a:xfrm>
                  <a:off x="5658178" y="1707898"/>
                  <a:ext cx="869583" cy="1476574"/>
                </a:xfrm>
                <a:custGeom>
                  <a:avLst/>
                  <a:gdLst>
                    <a:gd name="T0" fmla="*/ 259 w 517"/>
                    <a:gd name="T1" fmla="*/ 14 h 877"/>
                    <a:gd name="T2" fmla="*/ 503 w 517"/>
                    <a:gd name="T3" fmla="*/ 259 h 877"/>
                    <a:gd name="T4" fmla="*/ 293 w 517"/>
                    <a:gd name="T5" fmla="*/ 500 h 877"/>
                    <a:gd name="T6" fmla="*/ 293 w 517"/>
                    <a:gd name="T7" fmla="*/ 863 h 877"/>
                    <a:gd name="T8" fmla="*/ 229 w 517"/>
                    <a:gd name="T9" fmla="*/ 863 h 877"/>
                    <a:gd name="T10" fmla="*/ 229 w 517"/>
                    <a:gd name="T11" fmla="*/ 501 h 877"/>
                    <a:gd name="T12" fmla="*/ 14 w 517"/>
                    <a:gd name="T13" fmla="*/ 259 h 877"/>
                    <a:gd name="T14" fmla="*/ 259 w 517"/>
                    <a:gd name="T15" fmla="*/ 14 h 877"/>
                    <a:gd name="T16" fmla="*/ 259 w 517"/>
                    <a:gd name="T17" fmla="*/ 0 h 877"/>
                    <a:gd name="T18" fmla="*/ 0 w 517"/>
                    <a:gd name="T19" fmla="*/ 259 h 877"/>
                    <a:gd name="T20" fmla="*/ 216 w 517"/>
                    <a:gd name="T21" fmla="*/ 513 h 877"/>
                    <a:gd name="T22" fmla="*/ 216 w 517"/>
                    <a:gd name="T23" fmla="*/ 863 h 877"/>
                    <a:gd name="T24" fmla="*/ 216 w 517"/>
                    <a:gd name="T25" fmla="*/ 877 h 877"/>
                    <a:gd name="T26" fmla="*/ 229 w 517"/>
                    <a:gd name="T27" fmla="*/ 877 h 877"/>
                    <a:gd name="T28" fmla="*/ 293 w 517"/>
                    <a:gd name="T29" fmla="*/ 877 h 877"/>
                    <a:gd name="T30" fmla="*/ 307 w 517"/>
                    <a:gd name="T31" fmla="*/ 877 h 877"/>
                    <a:gd name="T32" fmla="*/ 307 w 517"/>
                    <a:gd name="T33" fmla="*/ 863 h 877"/>
                    <a:gd name="T34" fmla="*/ 307 w 517"/>
                    <a:gd name="T35" fmla="*/ 512 h 877"/>
                    <a:gd name="T36" fmla="*/ 453 w 517"/>
                    <a:gd name="T37" fmla="*/ 428 h 877"/>
                    <a:gd name="T38" fmla="*/ 517 w 517"/>
                    <a:gd name="T39" fmla="*/ 259 h 877"/>
                    <a:gd name="T40" fmla="*/ 259 w 517"/>
                    <a:gd name="T41" fmla="*/ 0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17" h="877">
                      <a:moveTo>
                        <a:pt x="259" y="14"/>
                      </a:moveTo>
                      <a:cubicBezTo>
                        <a:pt x="393" y="14"/>
                        <a:pt x="503" y="124"/>
                        <a:pt x="503" y="259"/>
                      </a:cubicBezTo>
                      <a:cubicBezTo>
                        <a:pt x="503" y="382"/>
                        <a:pt x="412" y="483"/>
                        <a:pt x="293" y="500"/>
                      </a:cubicBezTo>
                      <a:cubicBezTo>
                        <a:pt x="293" y="863"/>
                        <a:pt x="293" y="863"/>
                        <a:pt x="293" y="863"/>
                      </a:cubicBezTo>
                      <a:cubicBezTo>
                        <a:pt x="229" y="863"/>
                        <a:pt x="229" y="863"/>
                        <a:pt x="229" y="863"/>
                      </a:cubicBezTo>
                      <a:cubicBezTo>
                        <a:pt x="229" y="501"/>
                        <a:pt x="229" y="501"/>
                        <a:pt x="229" y="501"/>
                      </a:cubicBezTo>
                      <a:cubicBezTo>
                        <a:pt x="108" y="487"/>
                        <a:pt x="14" y="384"/>
                        <a:pt x="14" y="259"/>
                      </a:cubicBezTo>
                      <a:cubicBezTo>
                        <a:pt x="14" y="124"/>
                        <a:pt x="124" y="14"/>
                        <a:pt x="259" y="14"/>
                      </a:cubicBezTo>
                      <a:moveTo>
                        <a:pt x="259" y="0"/>
                      </a:moveTo>
                      <a:cubicBezTo>
                        <a:pt x="116" y="0"/>
                        <a:pt x="0" y="116"/>
                        <a:pt x="0" y="259"/>
                      </a:cubicBezTo>
                      <a:cubicBezTo>
                        <a:pt x="0" y="385"/>
                        <a:pt x="92" y="492"/>
                        <a:pt x="216" y="513"/>
                      </a:cubicBezTo>
                      <a:cubicBezTo>
                        <a:pt x="216" y="863"/>
                        <a:pt x="216" y="863"/>
                        <a:pt x="216" y="863"/>
                      </a:cubicBezTo>
                      <a:cubicBezTo>
                        <a:pt x="216" y="877"/>
                        <a:pt x="216" y="877"/>
                        <a:pt x="216" y="877"/>
                      </a:cubicBezTo>
                      <a:cubicBezTo>
                        <a:pt x="229" y="877"/>
                        <a:pt x="229" y="877"/>
                        <a:pt x="229" y="877"/>
                      </a:cubicBezTo>
                      <a:cubicBezTo>
                        <a:pt x="293" y="877"/>
                        <a:pt x="293" y="877"/>
                        <a:pt x="293" y="877"/>
                      </a:cubicBezTo>
                      <a:cubicBezTo>
                        <a:pt x="307" y="877"/>
                        <a:pt x="307" y="877"/>
                        <a:pt x="307" y="877"/>
                      </a:cubicBezTo>
                      <a:cubicBezTo>
                        <a:pt x="307" y="863"/>
                        <a:pt x="307" y="863"/>
                        <a:pt x="307" y="863"/>
                      </a:cubicBezTo>
                      <a:cubicBezTo>
                        <a:pt x="307" y="512"/>
                        <a:pt x="307" y="512"/>
                        <a:pt x="307" y="512"/>
                      </a:cubicBezTo>
                      <a:cubicBezTo>
                        <a:pt x="364" y="501"/>
                        <a:pt x="415" y="472"/>
                        <a:pt x="453" y="428"/>
                      </a:cubicBezTo>
                      <a:cubicBezTo>
                        <a:pt x="494" y="381"/>
                        <a:pt x="517" y="321"/>
                        <a:pt x="517" y="259"/>
                      </a:cubicBezTo>
                      <a:cubicBezTo>
                        <a:pt x="517" y="116"/>
                        <a:pt x="401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" name="Group 6"/>
              <p:cNvGrpSpPr/>
              <p:nvPr/>
            </p:nvGrpSpPr>
            <p:grpSpPr>
              <a:xfrm rot="5400000">
                <a:off x="3239878" y="1885274"/>
                <a:ext cx="932576" cy="1326673"/>
                <a:chOff x="5458204" y="4263119"/>
                <a:chExt cx="1278621" cy="1818954"/>
              </a:xfrm>
            </p:grpSpPr>
            <p:sp>
              <p:nvSpPr>
                <p:cNvPr id="63" name="Freeform: Shape 7"/>
                <p:cNvSpPr>
                  <a:spLocks/>
                </p:cNvSpPr>
                <p:nvPr/>
              </p:nvSpPr>
              <p:spPr bwMode="auto">
                <a:xfrm>
                  <a:off x="5481433" y="4286348"/>
                  <a:ext cx="1232162" cy="1772495"/>
                </a:xfrm>
                <a:custGeom>
                  <a:avLst/>
                  <a:gdLst>
                    <a:gd name="T0" fmla="*/ 395 w 732"/>
                    <a:gd name="T1" fmla="*/ 321 h 1053"/>
                    <a:gd name="T2" fmla="*/ 395 w 732"/>
                    <a:gd name="T3" fmla="*/ 0 h 1053"/>
                    <a:gd name="T4" fmla="*/ 331 w 732"/>
                    <a:gd name="T5" fmla="*/ 0 h 1053"/>
                    <a:gd name="T6" fmla="*/ 331 w 732"/>
                    <a:gd name="T7" fmla="*/ 322 h 1053"/>
                    <a:gd name="T8" fmla="*/ 0 w 732"/>
                    <a:gd name="T9" fmla="*/ 687 h 1053"/>
                    <a:gd name="T10" fmla="*/ 366 w 732"/>
                    <a:gd name="T11" fmla="*/ 1053 h 1053"/>
                    <a:gd name="T12" fmla="*/ 732 w 732"/>
                    <a:gd name="T13" fmla="*/ 687 h 1053"/>
                    <a:gd name="T14" fmla="*/ 395 w 732"/>
                    <a:gd name="T15" fmla="*/ 32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2" h="1053">
                      <a:moveTo>
                        <a:pt x="395" y="321"/>
                      </a:moveTo>
                      <a:cubicBezTo>
                        <a:pt x="395" y="0"/>
                        <a:pt x="395" y="0"/>
                        <a:pt x="395" y="0"/>
                      </a:cubicBezTo>
                      <a:cubicBezTo>
                        <a:pt x="331" y="0"/>
                        <a:pt x="331" y="0"/>
                        <a:pt x="331" y="0"/>
                      </a:cubicBezTo>
                      <a:cubicBezTo>
                        <a:pt x="331" y="322"/>
                        <a:pt x="331" y="322"/>
                        <a:pt x="331" y="322"/>
                      </a:cubicBezTo>
                      <a:cubicBezTo>
                        <a:pt x="145" y="339"/>
                        <a:pt x="0" y="496"/>
                        <a:pt x="0" y="687"/>
                      </a:cubicBezTo>
                      <a:cubicBezTo>
                        <a:pt x="0" y="889"/>
                        <a:pt x="164" y="1053"/>
                        <a:pt x="366" y="1053"/>
                      </a:cubicBezTo>
                      <a:cubicBezTo>
                        <a:pt x="568" y="1053"/>
                        <a:pt x="732" y="889"/>
                        <a:pt x="732" y="687"/>
                      </a:cubicBezTo>
                      <a:cubicBezTo>
                        <a:pt x="732" y="494"/>
                        <a:pt x="584" y="336"/>
                        <a:pt x="395" y="321"/>
                      </a:cubicBezTo>
                      <a:close/>
                    </a:path>
                  </a:pathLst>
                </a:cu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8"/>
                <p:cNvSpPr>
                  <a:spLocks/>
                </p:cNvSpPr>
                <p:nvPr/>
              </p:nvSpPr>
              <p:spPr bwMode="auto">
                <a:xfrm>
                  <a:off x="5458204" y="4263119"/>
                  <a:ext cx="1278621" cy="1818954"/>
                </a:xfrm>
                <a:custGeom>
                  <a:avLst/>
                  <a:gdLst>
                    <a:gd name="T0" fmla="*/ 409 w 760"/>
                    <a:gd name="T1" fmla="*/ 14 h 1081"/>
                    <a:gd name="T2" fmla="*/ 409 w 760"/>
                    <a:gd name="T3" fmla="*/ 335 h 1081"/>
                    <a:gd name="T4" fmla="*/ 746 w 760"/>
                    <a:gd name="T5" fmla="*/ 701 h 1081"/>
                    <a:gd name="T6" fmla="*/ 380 w 760"/>
                    <a:gd name="T7" fmla="*/ 1067 h 1081"/>
                    <a:gd name="T8" fmla="*/ 14 w 760"/>
                    <a:gd name="T9" fmla="*/ 701 h 1081"/>
                    <a:gd name="T10" fmla="*/ 345 w 760"/>
                    <a:gd name="T11" fmla="*/ 336 h 1081"/>
                    <a:gd name="T12" fmla="*/ 345 w 760"/>
                    <a:gd name="T13" fmla="*/ 14 h 1081"/>
                    <a:gd name="T14" fmla="*/ 409 w 760"/>
                    <a:gd name="T15" fmla="*/ 14 h 1081"/>
                    <a:gd name="T16" fmla="*/ 423 w 760"/>
                    <a:gd name="T17" fmla="*/ 0 h 1081"/>
                    <a:gd name="T18" fmla="*/ 409 w 760"/>
                    <a:gd name="T19" fmla="*/ 0 h 1081"/>
                    <a:gd name="T20" fmla="*/ 345 w 760"/>
                    <a:gd name="T21" fmla="*/ 0 h 1081"/>
                    <a:gd name="T22" fmla="*/ 331 w 760"/>
                    <a:gd name="T23" fmla="*/ 0 h 1081"/>
                    <a:gd name="T24" fmla="*/ 331 w 760"/>
                    <a:gd name="T25" fmla="*/ 14 h 1081"/>
                    <a:gd name="T26" fmla="*/ 331 w 760"/>
                    <a:gd name="T27" fmla="*/ 323 h 1081"/>
                    <a:gd name="T28" fmla="*/ 99 w 760"/>
                    <a:gd name="T29" fmla="*/ 444 h 1081"/>
                    <a:gd name="T30" fmla="*/ 0 w 760"/>
                    <a:gd name="T31" fmla="*/ 701 h 1081"/>
                    <a:gd name="T32" fmla="*/ 111 w 760"/>
                    <a:gd name="T33" fmla="*/ 969 h 1081"/>
                    <a:gd name="T34" fmla="*/ 380 w 760"/>
                    <a:gd name="T35" fmla="*/ 1081 h 1081"/>
                    <a:gd name="T36" fmla="*/ 649 w 760"/>
                    <a:gd name="T37" fmla="*/ 969 h 1081"/>
                    <a:gd name="T38" fmla="*/ 760 w 760"/>
                    <a:gd name="T39" fmla="*/ 701 h 1081"/>
                    <a:gd name="T40" fmla="*/ 659 w 760"/>
                    <a:gd name="T41" fmla="*/ 442 h 1081"/>
                    <a:gd name="T42" fmla="*/ 423 w 760"/>
                    <a:gd name="T43" fmla="*/ 323 h 1081"/>
                    <a:gd name="T44" fmla="*/ 423 w 760"/>
                    <a:gd name="T45" fmla="*/ 14 h 1081"/>
                    <a:gd name="T46" fmla="*/ 423 w 760"/>
                    <a:gd name="T47" fmla="*/ 0 h 1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60" h="1081">
                      <a:moveTo>
                        <a:pt x="409" y="14"/>
                      </a:moveTo>
                      <a:cubicBezTo>
                        <a:pt x="409" y="335"/>
                        <a:pt x="409" y="335"/>
                        <a:pt x="409" y="335"/>
                      </a:cubicBezTo>
                      <a:cubicBezTo>
                        <a:pt x="598" y="350"/>
                        <a:pt x="746" y="508"/>
                        <a:pt x="746" y="701"/>
                      </a:cubicBezTo>
                      <a:cubicBezTo>
                        <a:pt x="746" y="903"/>
                        <a:pt x="582" y="1067"/>
                        <a:pt x="380" y="1067"/>
                      </a:cubicBezTo>
                      <a:cubicBezTo>
                        <a:pt x="178" y="1067"/>
                        <a:pt x="14" y="903"/>
                        <a:pt x="14" y="701"/>
                      </a:cubicBezTo>
                      <a:cubicBezTo>
                        <a:pt x="14" y="510"/>
                        <a:pt x="159" y="353"/>
                        <a:pt x="345" y="336"/>
                      </a:cubicBezTo>
                      <a:cubicBezTo>
                        <a:pt x="345" y="14"/>
                        <a:pt x="345" y="14"/>
                        <a:pt x="345" y="14"/>
                      </a:cubicBezTo>
                      <a:cubicBezTo>
                        <a:pt x="409" y="14"/>
                        <a:pt x="409" y="14"/>
                        <a:pt x="409" y="14"/>
                      </a:cubicBezTo>
                      <a:moveTo>
                        <a:pt x="423" y="0"/>
                      </a:moveTo>
                      <a:cubicBezTo>
                        <a:pt x="409" y="0"/>
                        <a:pt x="409" y="0"/>
                        <a:pt x="409" y="0"/>
                      </a:cubicBezTo>
                      <a:cubicBezTo>
                        <a:pt x="345" y="0"/>
                        <a:pt x="345" y="0"/>
                        <a:pt x="345" y="0"/>
                      </a:cubicBezTo>
                      <a:cubicBezTo>
                        <a:pt x="331" y="0"/>
                        <a:pt x="331" y="0"/>
                        <a:pt x="331" y="0"/>
                      </a:cubicBezTo>
                      <a:cubicBezTo>
                        <a:pt x="331" y="14"/>
                        <a:pt x="331" y="14"/>
                        <a:pt x="331" y="14"/>
                      </a:cubicBezTo>
                      <a:cubicBezTo>
                        <a:pt x="331" y="323"/>
                        <a:pt x="331" y="323"/>
                        <a:pt x="331" y="323"/>
                      </a:cubicBezTo>
                      <a:cubicBezTo>
                        <a:pt x="242" y="335"/>
                        <a:pt x="160" y="377"/>
                        <a:pt x="99" y="444"/>
                      </a:cubicBezTo>
                      <a:cubicBezTo>
                        <a:pt x="35" y="514"/>
                        <a:pt x="0" y="605"/>
                        <a:pt x="0" y="701"/>
                      </a:cubicBezTo>
                      <a:cubicBezTo>
                        <a:pt x="0" y="802"/>
                        <a:pt x="39" y="898"/>
                        <a:pt x="111" y="969"/>
                      </a:cubicBezTo>
                      <a:cubicBezTo>
                        <a:pt x="183" y="1041"/>
                        <a:pt x="278" y="1081"/>
                        <a:pt x="380" y="1081"/>
                      </a:cubicBezTo>
                      <a:cubicBezTo>
                        <a:pt x="482" y="1081"/>
                        <a:pt x="577" y="1041"/>
                        <a:pt x="649" y="969"/>
                      </a:cubicBezTo>
                      <a:cubicBezTo>
                        <a:pt x="721" y="898"/>
                        <a:pt x="760" y="802"/>
                        <a:pt x="760" y="701"/>
                      </a:cubicBezTo>
                      <a:cubicBezTo>
                        <a:pt x="760" y="604"/>
                        <a:pt x="724" y="512"/>
                        <a:pt x="659" y="442"/>
                      </a:cubicBezTo>
                      <a:cubicBezTo>
                        <a:pt x="596" y="375"/>
                        <a:pt x="513" y="333"/>
                        <a:pt x="423" y="323"/>
                      </a:cubicBezTo>
                      <a:cubicBezTo>
                        <a:pt x="423" y="14"/>
                        <a:pt x="423" y="14"/>
                        <a:pt x="423" y="14"/>
                      </a:cubicBez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" name="Group 9"/>
              <p:cNvGrpSpPr/>
              <p:nvPr/>
            </p:nvGrpSpPr>
            <p:grpSpPr>
              <a:xfrm rot="5400000">
                <a:off x="4830215" y="2848717"/>
                <a:ext cx="1110105" cy="950991"/>
                <a:chOff x="6573210" y="2209852"/>
                <a:chExt cx="1522023" cy="1303870"/>
              </a:xfrm>
            </p:grpSpPr>
            <p:sp>
              <p:nvSpPr>
                <p:cNvPr id="61" name="Freeform: Shape 10"/>
                <p:cNvSpPr>
                  <a:spLocks/>
                </p:cNvSpPr>
                <p:nvPr/>
              </p:nvSpPr>
              <p:spPr bwMode="auto">
                <a:xfrm>
                  <a:off x="6613608" y="2209852"/>
                  <a:ext cx="1481625" cy="1263471"/>
                </a:xfrm>
                <a:custGeom>
                  <a:avLst/>
                  <a:gdLst>
                    <a:gd name="T0" fmla="*/ 777 w 880"/>
                    <a:gd name="T1" fmla="*/ 162 h 751"/>
                    <a:gd name="T2" fmla="*/ 347 w 880"/>
                    <a:gd name="T3" fmla="*/ 103 h 751"/>
                    <a:gd name="T4" fmla="*/ 266 w 880"/>
                    <a:gd name="T5" fmla="*/ 498 h 751"/>
                    <a:gd name="T6" fmla="*/ 0 w 880"/>
                    <a:gd name="T7" fmla="*/ 700 h 751"/>
                    <a:gd name="T8" fmla="*/ 39 w 880"/>
                    <a:gd name="T9" fmla="*/ 751 h 751"/>
                    <a:gd name="T10" fmla="*/ 303 w 880"/>
                    <a:gd name="T11" fmla="*/ 550 h 751"/>
                    <a:gd name="T12" fmla="*/ 718 w 880"/>
                    <a:gd name="T13" fmla="*/ 592 h 751"/>
                    <a:gd name="T14" fmla="*/ 777 w 880"/>
                    <a:gd name="T15" fmla="*/ 162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80" h="751">
                      <a:moveTo>
                        <a:pt x="777" y="162"/>
                      </a:moveTo>
                      <a:cubicBezTo>
                        <a:pt x="675" y="27"/>
                        <a:pt x="482" y="0"/>
                        <a:pt x="347" y="103"/>
                      </a:cubicBezTo>
                      <a:cubicBezTo>
                        <a:pt x="223" y="197"/>
                        <a:pt x="191" y="367"/>
                        <a:pt x="266" y="498"/>
                      </a:cubicBezTo>
                      <a:cubicBezTo>
                        <a:pt x="0" y="700"/>
                        <a:pt x="0" y="700"/>
                        <a:pt x="0" y="700"/>
                      </a:cubicBezTo>
                      <a:cubicBezTo>
                        <a:pt x="39" y="751"/>
                        <a:pt x="39" y="751"/>
                        <a:pt x="39" y="751"/>
                      </a:cubicBezTo>
                      <a:cubicBezTo>
                        <a:pt x="303" y="550"/>
                        <a:pt x="303" y="550"/>
                        <a:pt x="303" y="550"/>
                      </a:cubicBezTo>
                      <a:cubicBezTo>
                        <a:pt x="408" y="670"/>
                        <a:pt x="590" y="689"/>
                        <a:pt x="718" y="592"/>
                      </a:cubicBezTo>
                      <a:cubicBezTo>
                        <a:pt x="853" y="489"/>
                        <a:pt x="880" y="296"/>
                        <a:pt x="777" y="162"/>
                      </a:cubicBez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Freeform: Shape 11"/>
                <p:cNvSpPr>
                  <a:spLocks/>
                </p:cNvSpPr>
                <p:nvPr/>
              </p:nvSpPr>
              <p:spPr bwMode="auto">
                <a:xfrm>
                  <a:off x="6573210" y="2248231"/>
                  <a:ext cx="1522023" cy="1265491"/>
                </a:xfrm>
                <a:custGeom>
                  <a:avLst/>
                  <a:gdLst>
                    <a:gd name="T0" fmla="*/ 557 w 904"/>
                    <a:gd name="T1" fmla="*/ 17 h 752"/>
                    <a:gd name="T2" fmla="*/ 801 w 904"/>
                    <a:gd name="T3" fmla="*/ 139 h 752"/>
                    <a:gd name="T4" fmla="*/ 742 w 904"/>
                    <a:gd name="T5" fmla="*/ 569 h 752"/>
                    <a:gd name="T6" fmla="*/ 557 w 904"/>
                    <a:gd name="T7" fmla="*/ 631 h 752"/>
                    <a:gd name="T8" fmla="*/ 327 w 904"/>
                    <a:gd name="T9" fmla="*/ 527 h 752"/>
                    <a:gd name="T10" fmla="*/ 63 w 904"/>
                    <a:gd name="T11" fmla="*/ 728 h 752"/>
                    <a:gd name="T12" fmla="*/ 24 w 904"/>
                    <a:gd name="T13" fmla="*/ 677 h 752"/>
                    <a:gd name="T14" fmla="*/ 290 w 904"/>
                    <a:gd name="T15" fmla="*/ 475 h 752"/>
                    <a:gd name="T16" fmla="*/ 371 w 904"/>
                    <a:gd name="T17" fmla="*/ 80 h 752"/>
                    <a:gd name="T18" fmla="*/ 557 w 904"/>
                    <a:gd name="T19" fmla="*/ 17 h 752"/>
                    <a:gd name="T20" fmla="*/ 557 w 904"/>
                    <a:gd name="T21" fmla="*/ 0 h 752"/>
                    <a:gd name="T22" fmla="*/ 361 w 904"/>
                    <a:gd name="T23" fmla="*/ 66 h 752"/>
                    <a:gd name="T24" fmla="*/ 239 w 904"/>
                    <a:gd name="T25" fmla="*/ 260 h 752"/>
                    <a:gd name="T26" fmla="*/ 267 w 904"/>
                    <a:gd name="T27" fmla="*/ 470 h 752"/>
                    <a:gd name="T28" fmla="*/ 14 w 904"/>
                    <a:gd name="T29" fmla="*/ 663 h 752"/>
                    <a:gd name="T30" fmla="*/ 0 w 904"/>
                    <a:gd name="T31" fmla="*/ 673 h 752"/>
                    <a:gd name="T32" fmla="*/ 11 w 904"/>
                    <a:gd name="T33" fmla="*/ 687 h 752"/>
                    <a:gd name="T34" fmla="*/ 49 w 904"/>
                    <a:gd name="T35" fmla="*/ 738 h 752"/>
                    <a:gd name="T36" fmla="*/ 60 w 904"/>
                    <a:gd name="T37" fmla="*/ 752 h 752"/>
                    <a:gd name="T38" fmla="*/ 74 w 904"/>
                    <a:gd name="T39" fmla="*/ 741 h 752"/>
                    <a:gd name="T40" fmla="*/ 325 w 904"/>
                    <a:gd name="T41" fmla="*/ 551 h 752"/>
                    <a:gd name="T42" fmla="*/ 557 w 904"/>
                    <a:gd name="T43" fmla="*/ 648 h 752"/>
                    <a:gd name="T44" fmla="*/ 753 w 904"/>
                    <a:gd name="T45" fmla="*/ 582 h 752"/>
                    <a:gd name="T46" fmla="*/ 878 w 904"/>
                    <a:gd name="T47" fmla="*/ 368 h 752"/>
                    <a:gd name="T48" fmla="*/ 815 w 904"/>
                    <a:gd name="T49" fmla="*/ 128 h 752"/>
                    <a:gd name="T50" fmla="*/ 699 w 904"/>
                    <a:gd name="T51" fmla="*/ 32 h 752"/>
                    <a:gd name="T52" fmla="*/ 557 w 904"/>
                    <a:gd name="T53" fmla="*/ 0 h 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904" h="752">
                      <a:moveTo>
                        <a:pt x="557" y="17"/>
                      </a:moveTo>
                      <a:cubicBezTo>
                        <a:pt x="649" y="17"/>
                        <a:pt x="741" y="59"/>
                        <a:pt x="801" y="139"/>
                      </a:cubicBezTo>
                      <a:cubicBezTo>
                        <a:pt x="904" y="273"/>
                        <a:pt x="877" y="466"/>
                        <a:pt x="742" y="569"/>
                      </a:cubicBezTo>
                      <a:cubicBezTo>
                        <a:pt x="687" y="611"/>
                        <a:pt x="622" y="631"/>
                        <a:pt x="557" y="631"/>
                      </a:cubicBezTo>
                      <a:cubicBezTo>
                        <a:pt x="472" y="631"/>
                        <a:pt x="387" y="595"/>
                        <a:pt x="327" y="527"/>
                      </a:cubicBezTo>
                      <a:cubicBezTo>
                        <a:pt x="63" y="728"/>
                        <a:pt x="63" y="728"/>
                        <a:pt x="63" y="728"/>
                      </a:cubicBezTo>
                      <a:cubicBezTo>
                        <a:pt x="24" y="677"/>
                        <a:pt x="24" y="677"/>
                        <a:pt x="24" y="677"/>
                      </a:cubicBezTo>
                      <a:cubicBezTo>
                        <a:pt x="290" y="475"/>
                        <a:pt x="290" y="475"/>
                        <a:pt x="290" y="475"/>
                      </a:cubicBezTo>
                      <a:cubicBezTo>
                        <a:pt x="215" y="344"/>
                        <a:pt x="247" y="174"/>
                        <a:pt x="371" y="80"/>
                      </a:cubicBezTo>
                      <a:cubicBezTo>
                        <a:pt x="427" y="38"/>
                        <a:pt x="492" y="17"/>
                        <a:pt x="557" y="17"/>
                      </a:cubicBezTo>
                      <a:moveTo>
                        <a:pt x="557" y="0"/>
                      </a:moveTo>
                      <a:cubicBezTo>
                        <a:pt x="485" y="0"/>
                        <a:pt x="418" y="23"/>
                        <a:pt x="361" y="66"/>
                      </a:cubicBezTo>
                      <a:cubicBezTo>
                        <a:pt x="298" y="114"/>
                        <a:pt x="255" y="183"/>
                        <a:pt x="239" y="260"/>
                      </a:cubicBezTo>
                      <a:cubicBezTo>
                        <a:pt x="225" y="332"/>
                        <a:pt x="235" y="406"/>
                        <a:pt x="267" y="470"/>
                      </a:cubicBezTo>
                      <a:cubicBezTo>
                        <a:pt x="14" y="663"/>
                        <a:pt x="14" y="663"/>
                        <a:pt x="14" y="663"/>
                      </a:cubicBezTo>
                      <a:cubicBezTo>
                        <a:pt x="0" y="673"/>
                        <a:pt x="0" y="673"/>
                        <a:pt x="0" y="673"/>
                      </a:cubicBezTo>
                      <a:cubicBezTo>
                        <a:pt x="11" y="687"/>
                        <a:pt x="11" y="687"/>
                        <a:pt x="11" y="687"/>
                      </a:cubicBezTo>
                      <a:cubicBezTo>
                        <a:pt x="49" y="738"/>
                        <a:pt x="49" y="738"/>
                        <a:pt x="49" y="738"/>
                      </a:cubicBezTo>
                      <a:cubicBezTo>
                        <a:pt x="60" y="752"/>
                        <a:pt x="60" y="752"/>
                        <a:pt x="60" y="752"/>
                      </a:cubicBezTo>
                      <a:cubicBezTo>
                        <a:pt x="74" y="741"/>
                        <a:pt x="74" y="741"/>
                        <a:pt x="74" y="741"/>
                      </a:cubicBezTo>
                      <a:cubicBezTo>
                        <a:pt x="325" y="551"/>
                        <a:pt x="325" y="551"/>
                        <a:pt x="325" y="551"/>
                      </a:cubicBezTo>
                      <a:cubicBezTo>
                        <a:pt x="386" y="613"/>
                        <a:pt x="469" y="648"/>
                        <a:pt x="557" y="648"/>
                      </a:cubicBezTo>
                      <a:cubicBezTo>
                        <a:pt x="628" y="648"/>
                        <a:pt x="696" y="626"/>
                        <a:pt x="753" y="582"/>
                      </a:cubicBezTo>
                      <a:cubicBezTo>
                        <a:pt x="822" y="530"/>
                        <a:pt x="866" y="454"/>
                        <a:pt x="878" y="368"/>
                      </a:cubicBezTo>
                      <a:cubicBezTo>
                        <a:pt x="890" y="282"/>
                        <a:pt x="867" y="197"/>
                        <a:pt x="815" y="128"/>
                      </a:cubicBezTo>
                      <a:cubicBezTo>
                        <a:pt x="784" y="87"/>
                        <a:pt x="745" y="55"/>
                        <a:pt x="699" y="32"/>
                      </a:cubicBezTo>
                      <a:cubicBezTo>
                        <a:pt x="655" y="11"/>
                        <a:pt x="606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7" name="Group 12"/>
              <p:cNvGrpSpPr/>
              <p:nvPr/>
            </p:nvGrpSpPr>
            <p:grpSpPr>
              <a:xfrm rot="5400000">
                <a:off x="3343372" y="1172584"/>
                <a:ext cx="1269954" cy="1103476"/>
                <a:chOff x="4096766" y="4042946"/>
                <a:chExt cx="1741186" cy="1512934"/>
              </a:xfrm>
            </p:grpSpPr>
            <p:sp>
              <p:nvSpPr>
                <p:cNvPr id="59" name="Freeform: Shape 13"/>
                <p:cNvSpPr>
                  <a:spLocks/>
                </p:cNvSpPr>
                <p:nvPr/>
              </p:nvSpPr>
              <p:spPr bwMode="auto">
                <a:xfrm>
                  <a:off x="4122014" y="4076275"/>
                  <a:ext cx="1682607" cy="1479605"/>
                </a:xfrm>
                <a:custGeom>
                  <a:avLst/>
                  <a:gdLst>
                    <a:gd name="T0" fmla="*/ 1000 w 1000"/>
                    <a:gd name="T1" fmla="*/ 51 h 879"/>
                    <a:gd name="T2" fmla="*/ 962 w 1000"/>
                    <a:gd name="T3" fmla="*/ 0 h 879"/>
                    <a:gd name="T4" fmla="*/ 511 w 1000"/>
                    <a:gd name="T5" fmla="*/ 342 h 879"/>
                    <a:gd name="T6" fmla="*/ 150 w 1000"/>
                    <a:gd name="T7" fmla="*/ 329 h 879"/>
                    <a:gd name="T8" fmla="*/ 95 w 1000"/>
                    <a:gd name="T9" fmla="*/ 729 h 879"/>
                    <a:gd name="T10" fmla="*/ 495 w 1000"/>
                    <a:gd name="T11" fmla="*/ 783 h 879"/>
                    <a:gd name="T12" fmla="*/ 554 w 1000"/>
                    <a:gd name="T13" fmla="*/ 389 h 879"/>
                    <a:gd name="T14" fmla="*/ 1000 w 1000"/>
                    <a:gd name="T15" fmla="*/ 51 h 8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0" h="879">
                      <a:moveTo>
                        <a:pt x="1000" y="51"/>
                      </a:moveTo>
                      <a:cubicBezTo>
                        <a:pt x="962" y="0"/>
                        <a:pt x="962" y="0"/>
                        <a:pt x="962" y="0"/>
                      </a:cubicBezTo>
                      <a:cubicBezTo>
                        <a:pt x="511" y="342"/>
                        <a:pt x="511" y="342"/>
                        <a:pt x="511" y="342"/>
                      </a:cubicBezTo>
                      <a:cubicBezTo>
                        <a:pt x="411" y="254"/>
                        <a:pt x="260" y="245"/>
                        <a:pt x="150" y="329"/>
                      </a:cubicBezTo>
                      <a:cubicBezTo>
                        <a:pt x="25" y="424"/>
                        <a:pt x="0" y="603"/>
                        <a:pt x="95" y="729"/>
                      </a:cubicBezTo>
                      <a:cubicBezTo>
                        <a:pt x="191" y="854"/>
                        <a:pt x="370" y="879"/>
                        <a:pt x="495" y="783"/>
                      </a:cubicBezTo>
                      <a:cubicBezTo>
                        <a:pt x="619" y="689"/>
                        <a:pt x="645" y="515"/>
                        <a:pt x="554" y="389"/>
                      </a:cubicBezTo>
                      <a:lnTo>
                        <a:pt x="1000" y="51"/>
                      </a:lnTo>
                      <a:close/>
                    </a:path>
                  </a:pathLst>
                </a:cu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0" name="Freeform: Shape 14"/>
                <p:cNvSpPr>
                  <a:spLocks/>
                </p:cNvSpPr>
                <p:nvPr/>
              </p:nvSpPr>
              <p:spPr bwMode="auto">
                <a:xfrm>
                  <a:off x="4096766" y="4042946"/>
                  <a:ext cx="1741186" cy="1472534"/>
                </a:xfrm>
                <a:custGeom>
                  <a:avLst/>
                  <a:gdLst>
                    <a:gd name="T0" fmla="*/ 977 w 1035"/>
                    <a:gd name="T1" fmla="*/ 20 h 875"/>
                    <a:gd name="T2" fmla="*/ 1015 w 1035"/>
                    <a:gd name="T3" fmla="*/ 71 h 875"/>
                    <a:gd name="T4" fmla="*/ 569 w 1035"/>
                    <a:gd name="T5" fmla="*/ 409 h 875"/>
                    <a:gd name="T6" fmla="*/ 510 w 1035"/>
                    <a:gd name="T7" fmla="*/ 803 h 875"/>
                    <a:gd name="T8" fmla="*/ 338 w 1035"/>
                    <a:gd name="T9" fmla="*/ 861 h 875"/>
                    <a:gd name="T10" fmla="*/ 110 w 1035"/>
                    <a:gd name="T11" fmla="*/ 749 h 875"/>
                    <a:gd name="T12" fmla="*/ 165 w 1035"/>
                    <a:gd name="T13" fmla="*/ 349 h 875"/>
                    <a:gd name="T14" fmla="*/ 337 w 1035"/>
                    <a:gd name="T15" fmla="*/ 291 h 875"/>
                    <a:gd name="T16" fmla="*/ 526 w 1035"/>
                    <a:gd name="T17" fmla="*/ 362 h 875"/>
                    <a:gd name="T18" fmla="*/ 977 w 1035"/>
                    <a:gd name="T19" fmla="*/ 20 h 875"/>
                    <a:gd name="T20" fmla="*/ 979 w 1035"/>
                    <a:gd name="T21" fmla="*/ 0 h 875"/>
                    <a:gd name="T22" fmla="*/ 968 w 1035"/>
                    <a:gd name="T23" fmla="*/ 9 h 875"/>
                    <a:gd name="T24" fmla="*/ 527 w 1035"/>
                    <a:gd name="T25" fmla="*/ 344 h 875"/>
                    <a:gd name="T26" fmla="*/ 337 w 1035"/>
                    <a:gd name="T27" fmla="*/ 277 h 875"/>
                    <a:gd name="T28" fmla="*/ 157 w 1035"/>
                    <a:gd name="T29" fmla="*/ 338 h 875"/>
                    <a:gd name="T30" fmla="*/ 99 w 1035"/>
                    <a:gd name="T31" fmla="*/ 757 h 875"/>
                    <a:gd name="T32" fmla="*/ 207 w 1035"/>
                    <a:gd name="T33" fmla="*/ 845 h 875"/>
                    <a:gd name="T34" fmla="*/ 338 w 1035"/>
                    <a:gd name="T35" fmla="*/ 875 h 875"/>
                    <a:gd name="T36" fmla="*/ 519 w 1035"/>
                    <a:gd name="T37" fmla="*/ 814 h 875"/>
                    <a:gd name="T38" fmla="*/ 634 w 1035"/>
                    <a:gd name="T39" fmla="*/ 620 h 875"/>
                    <a:gd name="T40" fmla="*/ 588 w 1035"/>
                    <a:gd name="T41" fmla="*/ 412 h 875"/>
                    <a:gd name="T42" fmla="*/ 1024 w 1035"/>
                    <a:gd name="T43" fmla="*/ 82 h 875"/>
                    <a:gd name="T44" fmla="*/ 1035 w 1035"/>
                    <a:gd name="T45" fmla="*/ 73 h 875"/>
                    <a:gd name="T46" fmla="*/ 1026 w 1035"/>
                    <a:gd name="T47" fmla="*/ 62 h 875"/>
                    <a:gd name="T48" fmla="*/ 988 w 1035"/>
                    <a:gd name="T49" fmla="*/ 11 h 875"/>
                    <a:gd name="T50" fmla="*/ 979 w 1035"/>
                    <a:gd name="T51" fmla="*/ 0 h 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35" h="875">
                      <a:moveTo>
                        <a:pt x="977" y="20"/>
                      </a:moveTo>
                      <a:cubicBezTo>
                        <a:pt x="1015" y="71"/>
                        <a:pt x="1015" y="71"/>
                        <a:pt x="1015" y="71"/>
                      </a:cubicBezTo>
                      <a:cubicBezTo>
                        <a:pt x="569" y="409"/>
                        <a:pt x="569" y="409"/>
                        <a:pt x="569" y="409"/>
                      </a:cubicBezTo>
                      <a:cubicBezTo>
                        <a:pt x="660" y="535"/>
                        <a:pt x="634" y="709"/>
                        <a:pt x="510" y="803"/>
                      </a:cubicBezTo>
                      <a:cubicBezTo>
                        <a:pt x="459" y="843"/>
                        <a:pt x="398" y="861"/>
                        <a:pt x="338" y="861"/>
                      </a:cubicBezTo>
                      <a:cubicBezTo>
                        <a:pt x="252" y="861"/>
                        <a:pt x="167" y="823"/>
                        <a:pt x="110" y="749"/>
                      </a:cubicBezTo>
                      <a:cubicBezTo>
                        <a:pt x="15" y="623"/>
                        <a:pt x="40" y="444"/>
                        <a:pt x="165" y="349"/>
                      </a:cubicBezTo>
                      <a:cubicBezTo>
                        <a:pt x="217" y="310"/>
                        <a:pt x="277" y="291"/>
                        <a:pt x="337" y="291"/>
                      </a:cubicBezTo>
                      <a:cubicBezTo>
                        <a:pt x="406" y="291"/>
                        <a:pt x="473" y="315"/>
                        <a:pt x="526" y="362"/>
                      </a:cubicBezTo>
                      <a:cubicBezTo>
                        <a:pt x="977" y="20"/>
                        <a:pt x="977" y="20"/>
                        <a:pt x="977" y="20"/>
                      </a:cubicBezTo>
                      <a:moveTo>
                        <a:pt x="979" y="0"/>
                      </a:moveTo>
                      <a:cubicBezTo>
                        <a:pt x="968" y="9"/>
                        <a:pt x="968" y="9"/>
                        <a:pt x="968" y="9"/>
                      </a:cubicBezTo>
                      <a:cubicBezTo>
                        <a:pt x="527" y="344"/>
                        <a:pt x="527" y="344"/>
                        <a:pt x="527" y="344"/>
                      </a:cubicBezTo>
                      <a:cubicBezTo>
                        <a:pt x="474" y="301"/>
                        <a:pt x="407" y="277"/>
                        <a:pt x="337" y="277"/>
                      </a:cubicBezTo>
                      <a:cubicBezTo>
                        <a:pt x="272" y="277"/>
                        <a:pt x="209" y="298"/>
                        <a:pt x="157" y="338"/>
                      </a:cubicBezTo>
                      <a:cubicBezTo>
                        <a:pt x="25" y="438"/>
                        <a:pt x="0" y="626"/>
                        <a:pt x="99" y="757"/>
                      </a:cubicBezTo>
                      <a:cubicBezTo>
                        <a:pt x="128" y="795"/>
                        <a:pt x="164" y="825"/>
                        <a:pt x="207" y="845"/>
                      </a:cubicBezTo>
                      <a:cubicBezTo>
                        <a:pt x="247" y="865"/>
                        <a:pt x="293" y="875"/>
                        <a:pt x="338" y="875"/>
                      </a:cubicBezTo>
                      <a:cubicBezTo>
                        <a:pt x="404" y="875"/>
                        <a:pt x="466" y="854"/>
                        <a:pt x="519" y="814"/>
                      </a:cubicBezTo>
                      <a:cubicBezTo>
                        <a:pt x="581" y="767"/>
                        <a:pt x="622" y="698"/>
                        <a:pt x="634" y="620"/>
                      </a:cubicBezTo>
                      <a:cubicBezTo>
                        <a:pt x="645" y="547"/>
                        <a:pt x="628" y="474"/>
                        <a:pt x="588" y="412"/>
                      </a:cubicBezTo>
                      <a:cubicBezTo>
                        <a:pt x="1024" y="82"/>
                        <a:pt x="1024" y="82"/>
                        <a:pt x="1024" y="82"/>
                      </a:cubicBezTo>
                      <a:cubicBezTo>
                        <a:pt x="1035" y="73"/>
                        <a:pt x="1035" y="73"/>
                        <a:pt x="1035" y="73"/>
                      </a:cubicBezTo>
                      <a:cubicBezTo>
                        <a:pt x="1026" y="62"/>
                        <a:pt x="1026" y="62"/>
                        <a:pt x="1026" y="62"/>
                      </a:cubicBezTo>
                      <a:cubicBezTo>
                        <a:pt x="988" y="11"/>
                        <a:pt x="988" y="11"/>
                        <a:pt x="988" y="11"/>
                      </a:cubicBezTo>
                      <a:lnTo>
                        <a:pt x="979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8" name="Freeform: Shape 16"/>
              <p:cNvSpPr>
                <a:spLocks/>
              </p:cNvSpPr>
              <p:nvPr/>
            </p:nvSpPr>
            <p:spPr bwMode="auto">
              <a:xfrm rot="5400000">
                <a:off x="3617571" y="2985288"/>
                <a:ext cx="1005504" cy="746944"/>
              </a:xfrm>
              <a:custGeom>
                <a:avLst/>
                <a:gdLst>
                  <a:gd name="T0" fmla="*/ 663 w 819"/>
                  <a:gd name="T1" fmla="*/ 119 h 609"/>
                  <a:gd name="T2" fmla="*/ 345 w 819"/>
                  <a:gd name="T3" fmla="*/ 183 h 609"/>
                  <a:gd name="T4" fmla="*/ 32 w 819"/>
                  <a:gd name="T5" fmla="*/ 0 h 609"/>
                  <a:gd name="T6" fmla="*/ 0 w 819"/>
                  <a:gd name="T7" fmla="*/ 56 h 609"/>
                  <a:gd name="T8" fmla="*/ 314 w 819"/>
                  <a:gd name="T9" fmla="*/ 238 h 609"/>
                  <a:gd name="T10" fmla="*/ 417 w 819"/>
                  <a:gd name="T11" fmla="*/ 541 h 609"/>
                  <a:gd name="T12" fmla="*/ 751 w 819"/>
                  <a:gd name="T13" fmla="*/ 453 h 609"/>
                  <a:gd name="T14" fmla="*/ 663 w 819"/>
                  <a:gd name="T15" fmla="*/ 11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9" h="609">
                    <a:moveTo>
                      <a:pt x="663" y="119"/>
                    </a:moveTo>
                    <a:cubicBezTo>
                      <a:pt x="555" y="56"/>
                      <a:pt x="418" y="85"/>
                      <a:pt x="345" y="18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14" y="238"/>
                      <a:pt x="314" y="238"/>
                      <a:pt x="314" y="238"/>
                    </a:cubicBezTo>
                    <a:cubicBezTo>
                      <a:pt x="269" y="349"/>
                      <a:pt x="311" y="479"/>
                      <a:pt x="417" y="541"/>
                    </a:cubicBezTo>
                    <a:cubicBezTo>
                      <a:pt x="534" y="609"/>
                      <a:pt x="683" y="569"/>
                      <a:pt x="751" y="453"/>
                    </a:cubicBezTo>
                    <a:cubicBezTo>
                      <a:pt x="819" y="336"/>
                      <a:pt x="779" y="187"/>
                      <a:pt x="663" y="119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Freeform: Shape 17"/>
              <p:cNvSpPr>
                <a:spLocks/>
              </p:cNvSpPr>
              <p:nvPr/>
            </p:nvSpPr>
            <p:spPr bwMode="auto">
              <a:xfrm rot="5400000">
                <a:off x="3620886" y="2984183"/>
                <a:ext cx="1048227" cy="744735"/>
              </a:xfrm>
              <a:custGeom>
                <a:avLst/>
                <a:gdLst>
                  <a:gd name="T0" fmla="*/ 51 w 854"/>
                  <a:gd name="T1" fmla="*/ 19 h 607"/>
                  <a:gd name="T2" fmla="*/ 364 w 854"/>
                  <a:gd name="T3" fmla="*/ 202 h 607"/>
                  <a:gd name="T4" fmla="*/ 559 w 854"/>
                  <a:gd name="T5" fmla="*/ 104 h 607"/>
                  <a:gd name="T6" fmla="*/ 682 w 854"/>
                  <a:gd name="T7" fmla="*/ 138 h 607"/>
                  <a:gd name="T8" fmla="*/ 770 w 854"/>
                  <a:gd name="T9" fmla="*/ 472 h 607"/>
                  <a:gd name="T10" fmla="*/ 559 w 854"/>
                  <a:gd name="T11" fmla="*/ 593 h 607"/>
                  <a:gd name="T12" fmla="*/ 436 w 854"/>
                  <a:gd name="T13" fmla="*/ 560 h 607"/>
                  <a:gd name="T14" fmla="*/ 333 w 854"/>
                  <a:gd name="T15" fmla="*/ 257 h 607"/>
                  <a:gd name="T16" fmla="*/ 19 w 854"/>
                  <a:gd name="T17" fmla="*/ 75 h 607"/>
                  <a:gd name="T18" fmla="*/ 51 w 854"/>
                  <a:gd name="T19" fmla="*/ 19 h 607"/>
                  <a:gd name="T20" fmla="*/ 46 w 854"/>
                  <a:gd name="T21" fmla="*/ 0 h 607"/>
                  <a:gd name="T22" fmla="*/ 39 w 854"/>
                  <a:gd name="T23" fmla="*/ 12 h 607"/>
                  <a:gd name="T24" fmla="*/ 7 w 854"/>
                  <a:gd name="T25" fmla="*/ 68 h 607"/>
                  <a:gd name="T26" fmla="*/ 0 w 854"/>
                  <a:gd name="T27" fmla="*/ 80 h 607"/>
                  <a:gd name="T28" fmla="*/ 12 w 854"/>
                  <a:gd name="T29" fmla="*/ 87 h 607"/>
                  <a:gd name="T30" fmla="*/ 315 w 854"/>
                  <a:gd name="T31" fmla="*/ 263 h 607"/>
                  <a:gd name="T32" fmla="*/ 314 w 854"/>
                  <a:gd name="T33" fmla="*/ 431 h 607"/>
                  <a:gd name="T34" fmla="*/ 429 w 854"/>
                  <a:gd name="T35" fmla="*/ 572 h 607"/>
                  <a:gd name="T36" fmla="*/ 559 w 854"/>
                  <a:gd name="T37" fmla="*/ 607 h 607"/>
                  <a:gd name="T38" fmla="*/ 686 w 854"/>
                  <a:gd name="T39" fmla="*/ 574 h 607"/>
                  <a:gd name="T40" fmla="*/ 782 w 854"/>
                  <a:gd name="T41" fmla="*/ 479 h 607"/>
                  <a:gd name="T42" fmla="*/ 689 w 854"/>
                  <a:gd name="T43" fmla="*/ 126 h 607"/>
                  <a:gd name="T44" fmla="*/ 559 w 854"/>
                  <a:gd name="T45" fmla="*/ 91 h 607"/>
                  <a:gd name="T46" fmla="*/ 361 w 854"/>
                  <a:gd name="T47" fmla="*/ 184 h 607"/>
                  <a:gd name="T48" fmla="*/ 58 w 854"/>
                  <a:gd name="T49" fmla="*/ 7 h 607"/>
                  <a:gd name="T50" fmla="*/ 46 w 854"/>
                  <a:gd name="T51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54" h="607">
                    <a:moveTo>
                      <a:pt x="51" y="19"/>
                    </a:moveTo>
                    <a:cubicBezTo>
                      <a:pt x="364" y="202"/>
                      <a:pt x="364" y="202"/>
                      <a:pt x="364" y="202"/>
                    </a:cubicBezTo>
                    <a:cubicBezTo>
                      <a:pt x="411" y="139"/>
                      <a:pt x="484" y="104"/>
                      <a:pt x="559" y="104"/>
                    </a:cubicBezTo>
                    <a:cubicBezTo>
                      <a:pt x="601" y="104"/>
                      <a:pt x="643" y="115"/>
                      <a:pt x="682" y="138"/>
                    </a:cubicBezTo>
                    <a:cubicBezTo>
                      <a:pt x="798" y="206"/>
                      <a:pt x="838" y="355"/>
                      <a:pt x="770" y="472"/>
                    </a:cubicBezTo>
                    <a:cubicBezTo>
                      <a:pt x="725" y="550"/>
                      <a:pt x="643" y="593"/>
                      <a:pt x="559" y="593"/>
                    </a:cubicBezTo>
                    <a:cubicBezTo>
                      <a:pt x="517" y="593"/>
                      <a:pt x="475" y="582"/>
                      <a:pt x="436" y="560"/>
                    </a:cubicBezTo>
                    <a:cubicBezTo>
                      <a:pt x="330" y="498"/>
                      <a:pt x="288" y="368"/>
                      <a:pt x="333" y="257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51" y="19"/>
                      <a:pt x="51" y="19"/>
                      <a:pt x="51" y="19"/>
                    </a:cubicBezTo>
                    <a:moveTo>
                      <a:pt x="46" y="0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315" y="263"/>
                      <a:pt x="315" y="263"/>
                      <a:pt x="315" y="263"/>
                    </a:cubicBezTo>
                    <a:cubicBezTo>
                      <a:pt x="296" y="317"/>
                      <a:pt x="296" y="377"/>
                      <a:pt x="314" y="431"/>
                    </a:cubicBezTo>
                    <a:cubicBezTo>
                      <a:pt x="334" y="490"/>
                      <a:pt x="375" y="540"/>
                      <a:pt x="429" y="572"/>
                    </a:cubicBezTo>
                    <a:cubicBezTo>
                      <a:pt x="469" y="595"/>
                      <a:pt x="513" y="607"/>
                      <a:pt x="559" y="607"/>
                    </a:cubicBezTo>
                    <a:cubicBezTo>
                      <a:pt x="603" y="607"/>
                      <a:pt x="647" y="595"/>
                      <a:pt x="686" y="574"/>
                    </a:cubicBezTo>
                    <a:cubicBezTo>
                      <a:pt x="726" y="551"/>
                      <a:pt x="759" y="518"/>
                      <a:pt x="782" y="479"/>
                    </a:cubicBezTo>
                    <a:cubicBezTo>
                      <a:pt x="854" y="356"/>
                      <a:pt x="812" y="197"/>
                      <a:pt x="689" y="126"/>
                    </a:cubicBezTo>
                    <a:cubicBezTo>
                      <a:pt x="649" y="103"/>
                      <a:pt x="605" y="91"/>
                      <a:pt x="559" y="91"/>
                    </a:cubicBezTo>
                    <a:cubicBezTo>
                      <a:pt x="483" y="91"/>
                      <a:pt x="409" y="125"/>
                      <a:pt x="361" y="184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0" name="Group 18"/>
              <p:cNvGrpSpPr/>
              <p:nvPr/>
            </p:nvGrpSpPr>
            <p:grpSpPr>
              <a:xfrm rot="5400000">
                <a:off x="4699144" y="1316597"/>
                <a:ext cx="1085058" cy="819135"/>
                <a:chOff x="4226042" y="2505773"/>
                <a:chExt cx="1487684" cy="1123086"/>
              </a:xfrm>
            </p:grpSpPr>
            <p:sp>
              <p:nvSpPr>
                <p:cNvPr id="57" name="Freeform: Shape 19"/>
                <p:cNvSpPr>
                  <a:spLocks/>
                </p:cNvSpPr>
                <p:nvPr/>
              </p:nvSpPr>
              <p:spPr bwMode="auto">
                <a:xfrm>
                  <a:off x="4226042" y="2505773"/>
                  <a:ext cx="1455365" cy="1090766"/>
                </a:xfrm>
                <a:custGeom>
                  <a:avLst/>
                  <a:gdLst>
                    <a:gd name="T0" fmla="*/ 865 w 865"/>
                    <a:gd name="T1" fmla="*/ 593 h 648"/>
                    <a:gd name="T2" fmla="*/ 570 w 865"/>
                    <a:gd name="T3" fmla="*/ 421 h 648"/>
                    <a:gd name="T4" fmla="*/ 454 w 865"/>
                    <a:gd name="T5" fmla="*/ 76 h 648"/>
                    <a:gd name="T6" fmla="*/ 76 w 865"/>
                    <a:gd name="T7" fmla="*/ 176 h 648"/>
                    <a:gd name="T8" fmla="*/ 176 w 865"/>
                    <a:gd name="T9" fmla="*/ 554 h 648"/>
                    <a:gd name="T10" fmla="*/ 539 w 865"/>
                    <a:gd name="T11" fmla="*/ 477 h 648"/>
                    <a:gd name="T12" fmla="*/ 833 w 865"/>
                    <a:gd name="T13" fmla="*/ 648 h 648"/>
                    <a:gd name="T14" fmla="*/ 865 w 865"/>
                    <a:gd name="T15" fmla="*/ 593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5" h="648">
                      <a:moveTo>
                        <a:pt x="865" y="593"/>
                      </a:moveTo>
                      <a:cubicBezTo>
                        <a:pt x="570" y="421"/>
                        <a:pt x="570" y="421"/>
                        <a:pt x="570" y="421"/>
                      </a:cubicBezTo>
                      <a:cubicBezTo>
                        <a:pt x="623" y="295"/>
                        <a:pt x="575" y="147"/>
                        <a:pt x="454" y="76"/>
                      </a:cubicBezTo>
                      <a:cubicBezTo>
                        <a:pt x="322" y="0"/>
                        <a:pt x="153" y="44"/>
                        <a:pt x="76" y="176"/>
                      </a:cubicBezTo>
                      <a:cubicBezTo>
                        <a:pt x="0" y="308"/>
                        <a:pt x="44" y="477"/>
                        <a:pt x="176" y="554"/>
                      </a:cubicBezTo>
                      <a:cubicBezTo>
                        <a:pt x="300" y="626"/>
                        <a:pt x="457" y="591"/>
                        <a:pt x="539" y="477"/>
                      </a:cubicBezTo>
                      <a:cubicBezTo>
                        <a:pt x="833" y="648"/>
                        <a:pt x="833" y="648"/>
                        <a:pt x="833" y="648"/>
                      </a:cubicBezTo>
                      <a:lnTo>
                        <a:pt x="865" y="593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0"/>
                <p:cNvSpPr>
                  <a:spLocks/>
                </p:cNvSpPr>
                <p:nvPr/>
              </p:nvSpPr>
              <p:spPr bwMode="auto">
                <a:xfrm>
                  <a:off x="4226042" y="2548192"/>
                  <a:ext cx="1487684" cy="1080667"/>
                </a:xfrm>
                <a:custGeom>
                  <a:avLst/>
                  <a:gdLst>
                    <a:gd name="T0" fmla="*/ 316 w 884"/>
                    <a:gd name="T1" fmla="*/ 14 h 642"/>
                    <a:gd name="T2" fmla="*/ 454 w 884"/>
                    <a:gd name="T3" fmla="*/ 51 h 642"/>
                    <a:gd name="T4" fmla="*/ 570 w 884"/>
                    <a:gd name="T5" fmla="*/ 396 h 642"/>
                    <a:gd name="T6" fmla="*/ 865 w 884"/>
                    <a:gd name="T7" fmla="*/ 568 h 642"/>
                    <a:gd name="T8" fmla="*/ 833 w 884"/>
                    <a:gd name="T9" fmla="*/ 623 h 642"/>
                    <a:gd name="T10" fmla="*/ 539 w 884"/>
                    <a:gd name="T11" fmla="*/ 452 h 642"/>
                    <a:gd name="T12" fmla="*/ 315 w 884"/>
                    <a:gd name="T13" fmla="*/ 567 h 642"/>
                    <a:gd name="T14" fmla="*/ 176 w 884"/>
                    <a:gd name="T15" fmla="*/ 529 h 642"/>
                    <a:gd name="T16" fmla="*/ 76 w 884"/>
                    <a:gd name="T17" fmla="*/ 151 h 642"/>
                    <a:gd name="T18" fmla="*/ 316 w 884"/>
                    <a:gd name="T19" fmla="*/ 14 h 642"/>
                    <a:gd name="T20" fmla="*/ 316 w 884"/>
                    <a:gd name="T21" fmla="*/ 0 h 642"/>
                    <a:gd name="T22" fmla="*/ 173 w 884"/>
                    <a:gd name="T23" fmla="*/ 37 h 642"/>
                    <a:gd name="T24" fmla="*/ 65 w 884"/>
                    <a:gd name="T25" fmla="*/ 144 h 642"/>
                    <a:gd name="T26" fmla="*/ 35 w 884"/>
                    <a:gd name="T27" fmla="*/ 364 h 642"/>
                    <a:gd name="T28" fmla="*/ 169 w 884"/>
                    <a:gd name="T29" fmla="*/ 541 h 642"/>
                    <a:gd name="T30" fmla="*/ 315 w 884"/>
                    <a:gd name="T31" fmla="*/ 581 h 642"/>
                    <a:gd name="T32" fmla="*/ 543 w 884"/>
                    <a:gd name="T33" fmla="*/ 470 h 642"/>
                    <a:gd name="T34" fmla="*/ 826 w 884"/>
                    <a:gd name="T35" fmla="*/ 635 h 642"/>
                    <a:gd name="T36" fmla="*/ 838 w 884"/>
                    <a:gd name="T37" fmla="*/ 642 h 642"/>
                    <a:gd name="T38" fmla="*/ 845 w 884"/>
                    <a:gd name="T39" fmla="*/ 630 h 642"/>
                    <a:gd name="T40" fmla="*/ 877 w 884"/>
                    <a:gd name="T41" fmla="*/ 575 h 642"/>
                    <a:gd name="T42" fmla="*/ 884 w 884"/>
                    <a:gd name="T43" fmla="*/ 563 h 642"/>
                    <a:gd name="T44" fmla="*/ 872 w 884"/>
                    <a:gd name="T45" fmla="*/ 556 h 642"/>
                    <a:gd name="T46" fmla="*/ 588 w 884"/>
                    <a:gd name="T47" fmla="*/ 390 h 642"/>
                    <a:gd name="T48" fmla="*/ 591 w 884"/>
                    <a:gd name="T49" fmla="*/ 199 h 642"/>
                    <a:gd name="T50" fmla="*/ 461 w 884"/>
                    <a:gd name="T51" fmla="*/ 40 h 642"/>
                    <a:gd name="T52" fmla="*/ 316 w 884"/>
                    <a:gd name="T53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84" h="642">
                      <a:moveTo>
                        <a:pt x="316" y="14"/>
                      </a:moveTo>
                      <a:cubicBezTo>
                        <a:pt x="363" y="14"/>
                        <a:pt x="411" y="26"/>
                        <a:pt x="454" y="51"/>
                      </a:cubicBezTo>
                      <a:cubicBezTo>
                        <a:pt x="575" y="122"/>
                        <a:pt x="623" y="270"/>
                        <a:pt x="570" y="396"/>
                      </a:cubicBezTo>
                      <a:cubicBezTo>
                        <a:pt x="865" y="568"/>
                        <a:pt x="865" y="568"/>
                        <a:pt x="865" y="568"/>
                      </a:cubicBezTo>
                      <a:cubicBezTo>
                        <a:pt x="833" y="623"/>
                        <a:pt x="833" y="623"/>
                        <a:pt x="833" y="623"/>
                      </a:cubicBezTo>
                      <a:cubicBezTo>
                        <a:pt x="539" y="452"/>
                        <a:pt x="539" y="452"/>
                        <a:pt x="539" y="452"/>
                      </a:cubicBezTo>
                      <a:cubicBezTo>
                        <a:pt x="486" y="526"/>
                        <a:pt x="402" y="567"/>
                        <a:pt x="315" y="567"/>
                      </a:cubicBezTo>
                      <a:cubicBezTo>
                        <a:pt x="268" y="567"/>
                        <a:pt x="220" y="555"/>
                        <a:pt x="176" y="529"/>
                      </a:cubicBezTo>
                      <a:cubicBezTo>
                        <a:pt x="44" y="452"/>
                        <a:pt x="0" y="283"/>
                        <a:pt x="76" y="151"/>
                      </a:cubicBezTo>
                      <a:cubicBezTo>
                        <a:pt x="128" y="63"/>
                        <a:pt x="220" y="14"/>
                        <a:pt x="316" y="14"/>
                      </a:cubicBezTo>
                      <a:moveTo>
                        <a:pt x="316" y="0"/>
                      </a:moveTo>
                      <a:cubicBezTo>
                        <a:pt x="266" y="0"/>
                        <a:pt x="216" y="13"/>
                        <a:pt x="173" y="37"/>
                      </a:cubicBezTo>
                      <a:cubicBezTo>
                        <a:pt x="128" y="63"/>
                        <a:pt x="91" y="100"/>
                        <a:pt x="65" y="144"/>
                      </a:cubicBezTo>
                      <a:cubicBezTo>
                        <a:pt x="26" y="211"/>
                        <a:pt x="15" y="289"/>
                        <a:pt x="35" y="364"/>
                      </a:cubicBezTo>
                      <a:cubicBezTo>
                        <a:pt x="55" y="439"/>
                        <a:pt x="102" y="502"/>
                        <a:pt x="169" y="541"/>
                      </a:cubicBezTo>
                      <a:cubicBezTo>
                        <a:pt x="214" y="567"/>
                        <a:pt x="264" y="581"/>
                        <a:pt x="315" y="581"/>
                      </a:cubicBezTo>
                      <a:cubicBezTo>
                        <a:pt x="404" y="581"/>
                        <a:pt x="488" y="540"/>
                        <a:pt x="543" y="470"/>
                      </a:cubicBezTo>
                      <a:cubicBezTo>
                        <a:pt x="826" y="635"/>
                        <a:pt x="826" y="635"/>
                        <a:pt x="826" y="635"/>
                      </a:cubicBezTo>
                      <a:cubicBezTo>
                        <a:pt x="838" y="642"/>
                        <a:pt x="838" y="642"/>
                        <a:pt x="838" y="642"/>
                      </a:cubicBezTo>
                      <a:cubicBezTo>
                        <a:pt x="845" y="630"/>
                        <a:pt x="845" y="630"/>
                        <a:pt x="845" y="630"/>
                      </a:cubicBezTo>
                      <a:cubicBezTo>
                        <a:pt x="877" y="575"/>
                        <a:pt x="877" y="575"/>
                        <a:pt x="877" y="575"/>
                      </a:cubicBezTo>
                      <a:cubicBezTo>
                        <a:pt x="884" y="563"/>
                        <a:pt x="884" y="563"/>
                        <a:pt x="884" y="563"/>
                      </a:cubicBezTo>
                      <a:cubicBezTo>
                        <a:pt x="872" y="556"/>
                        <a:pt x="872" y="556"/>
                        <a:pt x="872" y="556"/>
                      </a:cubicBezTo>
                      <a:cubicBezTo>
                        <a:pt x="588" y="390"/>
                        <a:pt x="588" y="390"/>
                        <a:pt x="588" y="390"/>
                      </a:cubicBezTo>
                      <a:cubicBezTo>
                        <a:pt x="610" y="329"/>
                        <a:pt x="611" y="261"/>
                        <a:pt x="591" y="199"/>
                      </a:cubicBezTo>
                      <a:cubicBezTo>
                        <a:pt x="568" y="132"/>
                        <a:pt x="522" y="75"/>
                        <a:pt x="461" y="40"/>
                      </a:cubicBezTo>
                      <a:cubicBezTo>
                        <a:pt x="417" y="14"/>
                        <a:pt x="367" y="0"/>
                        <a:pt x="316" y="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1" name="Freeform: Shape 21"/>
              <p:cNvSpPr>
                <a:spLocks/>
              </p:cNvSpPr>
              <p:nvPr/>
            </p:nvSpPr>
            <p:spPr bwMode="auto">
              <a:xfrm>
                <a:off x="3256649" y="2353784"/>
                <a:ext cx="490202" cy="406707"/>
              </a:xfrm>
              <a:custGeom>
                <a:avLst/>
                <a:gdLst/>
                <a:ahLst/>
                <a:cxnLst>
                  <a:cxn ang="0">
                    <a:pos x="312" y="110"/>
                  </a:cxn>
                  <a:cxn ang="0">
                    <a:pos x="323" y="138"/>
                  </a:cxn>
                  <a:cxn ang="0">
                    <a:pos x="350" y="127"/>
                  </a:cxn>
                  <a:cxn ang="0">
                    <a:pos x="339" y="100"/>
                  </a:cxn>
                  <a:cxn ang="0">
                    <a:pos x="25" y="100"/>
                  </a:cxn>
                  <a:cxn ang="0">
                    <a:pos x="15" y="127"/>
                  </a:cxn>
                  <a:cxn ang="0">
                    <a:pos x="42" y="138"/>
                  </a:cxn>
                  <a:cxn ang="0">
                    <a:pos x="53" y="110"/>
                  </a:cxn>
                  <a:cxn ang="0">
                    <a:pos x="270" y="60"/>
                  </a:cxn>
                  <a:cxn ang="0">
                    <a:pos x="248" y="69"/>
                  </a:cxn>
                  <a:cxn ang="0">
                    <a:pos x="239" y="91"/>
                  </a:cxn>
                  <a:cxn ang="0">
                    <a:pos x="252" y="116"/>
                  </a:cxn>
                  <a:cxn ang="0">
                    <a:pos x="276" y="121"/>
                  </a:cxn>
                  <a:cxn ang="0">
                    <a:pos x="297" y="103"/>
                  </a:cxn>
                  <a:cxn ang="0">
                    <a:pos x="297" y="80"/>
                  </a:cxn>
                  <a:cxn ang="0">
                    <a:pos x="276" y="62"/>
                  </a:cxn>
                  <a:cxn ang="0">
                    <a:pos x="330" y="183"/>
                  </a:cxn>
                  <a:cxn ang="0">
                    <a:pos x="321" y="152"/>
                  </a:cxn>
                  <a:cxn ang="0">
                    <a:pos x="350" y="158"/>
                  </a:cxn>
                  <a:cxn ang="0">
                    <a:pos x="364" y="185"/>
                  </a:cxn>
                  <a:cxn ang="0">
                    <a:pos x="83" y="63"/>
                  </a:cxn>
                  <a:cxn ang="0">
                    <a:pos x="65" y="85"/>
                  </a:cxn>
                  <a:cxn ang="0">
                    <a:pos x="71" y="109"/>
                  </a:cxn>
                  <a:cxn ang="0">
                    <a:pos x="96" y="121"/>
                  </a:cxn>
                  <a:cxn ang="0">
                    <a:pos x="118" y="112"/>
                  </a:cxn>
                  <a:cxn ang="0">
                    <a:pos x="127" y="91"/>
                  </a:cxn>
                  <a:cxn ang="0">
                    <a:pos x="112" y="65"/>
                  </a:cxn>
                  <a:cxn ang="0">
                    <a:pos x="35" y="150"/>
                  </a:cxn>
                  <a:cxn ang="0">
                    <a:pos x="36" y="176"/>
                  </a:cxn>
                  <a:cxn ang="0">
                    <a:pos x="0" y="185"/>
                  </a:cxn>
                  <a:cxn ang="0">
                    <a:pos x="15" y="158"/>
                  </a:cxn>
                  <a:cxn ang="0">
                    <a:pos x="183" y="0"/>
                  </a:cxn>
                  <a:cxn ang="0">
                    <a:pos x="151" y="13"/>
                  </a:cxn>
                  <a:cxn ang="0">
                    <a:pos x="138" y="45"/>
                  </a:cxn>
                  <a:cxn ang="0">
                    <a:pos x="158" y="81"/>
                  </a:cxn>
                  <a:cxn ang="0">
                    <a:pos x="192" y="89"/>
                  </a:cxn>
                  <a:cxn ang="0">
                    <a:pos x="225" y="62"/>
                  </a:cxn>
                  <a:cxn ang="0">
                    <a:pos x="225" y="27"/>
                  </a:cxn>
                  <a:cxn ang="0">
                    <a:pos x="192" y="0"/>
                  </a:cxn>
                  <a:cxn ang="0">
                    <a:pos x="265" y="174"/>
                  </a:cxn>
                  <a:cxn ang="0">
                    <a:pos x="256" y="136"/>
                  </a:cxn>
                  <a:cxn ang="0">
                    <a:pos x="279" y="136"/>
                  </a:cxn>
                  <a:cxn ang="0">
                    <a:pos x="316" y="165"/>
                  </a:cxn>
                  <a:cxn ang="0">
                    <a:pos x="100" y="272"/>
                  </a:cxn>
                  <a:cxn ang="0">
                    <a:pos x="51" y="165"/>
                  </a:cxn>
                  <a:cxn ang="0">
                    <a:pos x="85" y="136"/>
                  </a:cxn>
                  <a:cxn ang="0">
                    <a:pos x="109" y="136"/>
                  </a:cxn>
                  <a:cxn ang="0">
                    <a:pos x="100" y="174"/>
                  </a:cxn>
                  <a:cxn ang="0">
                    <a:pos x="252" y="159"/>
                  </a:cxn>
                  <a:cxn ang="0">
                    <a:pos x="210" y="109"/>
                  </a:cxn>
                  <a:cxn ang="0">
                    <a:pos x="154" y="109"/>
                  </a:cxn>
                  <a:cxn ang="0">
                    <a:pos x="112" y="159"/>
                  </a:cxn>
                </a:cxnLst>
                <a:rect l="0" t="0" r="r" b="b"/>
                <a:pathLst>
                  <a:path w="364" h="301">
                    <a:moveTo>
                      <a:pt x="332" y="98"/>
                    </a:moveTo>
                    <a:lnTo>
                      <a:pt x="332" y="98"/>
                    </a:lnTo>
                    <a:lnTo>
                      <a:pt x="323" y="100"/>
                    </a:lnTo>
                    <a:lnTo>
                      <a:pt x="317" y="105"/>
                    </a:lnTo>
                    <a:lnTo>
                      <a:pt x="312" y="110"/>
                    </a:lnTo>
                    <a:lnTo>
                      <a:pt x="310" y="120"/>
                    </a:lnTo>
                    <a:lnTo>
                      <a:pt x="310" y="120"/>
                    </a:lnTo>
                    <a:lnTo>
                      <a:pt x="312" y="127"/>
                    </a:lnTo>
                    <a:lnTo>
                      <a:pt x="317" y="134"/>
                    </a:lnTo>
                    <a:lnTo>
                      <a:pt x="323" y="138"/>
                    </a:lnTo>
                    <a:lnTo>
                      <a:pt x="332" y="139"/>
                    </a:lnTo>
                    <a:lnTo>
                      <a:pt x="332" y="139"/>
                    </a:lnTo>
                    <a:lnTo>
                      <a:pt x="339" y="138"/>
                    </a:lnTo>
                    <a:lnTo>
                      <a:pt x="346" y="134"/>
                    </a:lnTo>
                    <a:lnTo>
                      <a:pt x="350" y="127"/>
                    </a:lnTo>
                    <a:lnTo>
                      <a:pt x="352" y="120"/>
                    </a:lnTo>
                    <a:lnTo>
                      <a:pt x="352" y="120"/>
                    </a:lnTo>
                    <a:lnTo>
                      <a:pt x="350" y="110"/>
                    </a:lnTo>
                    <a:lnTo>
                      <a:pt x="346" y="105"/>
                    </a:lnTo>
                    <a:lnTo>
                      <a:pt x="339" y="100"/>
                    </a:lnTo>
                    <a:lnTo>
                      <a:pt x="332" y="98"/>
                    </a:lnTo>
                    <a:lnTo>
                      <a:pt x="332" y="98"/>
                    </a:lnTo>
                    <a:close/>
                    <a:moveTo>
                      <a:pt x="35" y="98"/>
                    </a:moveTo>
                    <a:lnTo>
                      <a:pt x="35" y="98"/>
                    </a:lnTo>
                    <a:lnTo>
                      <a:pt x="25" y="100"/>
                    </a:lnTo>
                    <a:lnTo>
                      <a:pt x="20" y="105"/>
                    </a:lnTo>
                    <a:lnTo>
                      <a:pt x="15" y="110"/>
                    </a:lnTo>
                    <a:lnTo>
                      <a:pt x="13" y="120"/>
                    </a:lnTo>
                    <a:lnTo>
                      <a:pt x="13" y="120"/>
                    </a:lnTo>
                    <a:lnTo>
                      <a:pt x="15" y="127"/>
                    </a:lnTo>
                    <a:lnTo>
                      <a:pt x="20" y="134"/>
                    </a:lnTo>
                    <a:lnTo>
                      <a:pt x="25" y="138"/>
                    </a:lnTo>
                    <a:lnTo>
                      <a:pt x="35" y="139"/>
                    </a:lnTo>
                    <a:lnTo>
                      <a:pt x="35" y="139"/>
                    </a:lnTo>
                    <a:lnTo>
                      <a:pt x="42" y="138"/>
                    </a:lnTo>
                    <a:lnTo>
                      <a:pt x="49" y="134"/>
                    </a:lnTo>
                    <a:lnTo>
                      <a:pt x="53" y="127"/>
                    </a:lnTo>
                    <a:lnTo>
                      <a:pt x="54" y="120"/>
                    </a:lnTo>
                    <a:lnTo>
                      <a:pt x="54" y="120"/>
                    </a:lnTo>
                    <a:lnTo>
                      <a:pt x="53" y="110"/>
                    </a:lnTo>
                    <a:lnTo>
                      <a:pt x="49" y="105"/>
                    </a:lnTo>
                    <a:lnTo>
                      <a:pt x="42" y="100"/>
                    </a:lnTo>
                    <a:lnTo>
                      <a:pt x="35" y="98"/>
                    </a:lnTo>
                    <a:lnTo>
                      <a:pt x="35" y="98"/>
                    </a:lnTo>
                    <a:close/>
                    <a:moveTo>
                      <a:pt x="270" y="60"/>
                    </a:moveTo>
                    <a:lnTo>
                      <a:pt x="270" y="60"/>
                    </a:lnTo>
                    <a:lnTo>
                      <a:pt x="263" y="62"/>
                    </a:lnTo>
                    <a:lnTo>
                      <a:pt x="258" y="63"/>
                    </a:lnTo>
                    <a:lnTo>
                      <a:pt x="252" y="65"/>
                    </a:lnTo>
                    <a:lnTo>
                      <a:pt x="248" y="69"/>
                    </a:lnTo>
                    <a:lnTo>
                      <a:pt x="245" y="74"/>
                    </a:lnTo>
                    <a:lnTo>
                      <a:pt x="241" y="80"/>
                    </a:lnTo>
                    <a:lnTo>
                      <a:pt x="239" y="85"/>
                    </a:lnTo>
                    <a:lnTo>
                      <a:pt x="239" y="91"/>
                    </a:lnTo>
                    <a:lnTo>
                      <a:pt x="239" y="91"/>
                    </a:lnTo>
                    <a:lnTo>
                      <a:pt x="239" y="98"/>
                    </a:lnTo>
                    <a:lnTo>
                      <a:pt x="241" y="103"/>
                    </a:lnTo>
                    <a:lnTo>
                      <a:pt x="245" y="109"/>
                    </a:lnTo>
                    <a:lnTo>
                      <a:pt x="248" y="112"/>
                    </a:lnTo>
                    <a:lnTo>
                      <a:pt x="252" y="116"/>
                    </a:lnTo>
                    <a:lnTo>
                      <a:pt x="258" y="120"/>
                    </a:lnTo>
                    <a:lnTo>
                      <a:pt x="263" y="121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6" y="121"/>
                    </a:lnTo>
                    <a:lnTo>
                      <a:pt x="281" y="120"/>
                    </a:lnTo>
                    <a:lnTo>
                      <a:pt x="287" y="116"/>
                    </a:lnTo>
                    <a:lnTo>
                      <a:pt x="292" y="112"/>
                    </a:lnTo>
                    <a:lnTo>
                      <a:pt x="296" y="109"/>
                    </a:lnTo>
                    <a:lnTo>
                      <a:pt x="297" y="103"/>
                    </a:lnTo>
                    <a:lnTo>
                      <a:pt x="299" y="98"/>
                    </a:lnTo>
                    <a:lnTo>
                      <a:pt x="301" y="91"/>
                    </a:lnTo>
                    <a:lnTo>
                      <a:pt x="301" y="91"/>
                    </a:lnTo>
                    <a:lnTo>
                      <a:pt x="299" y="85"/>
                    </a:lnTo>
                    <a:lnTo>
                      <a:pt x="297" y="80"/>
                    </a:lnTo>
                    <a:lnTo>
                      <a:pt x="296" y="74"/>
                    </a:lnTo>
                    <a:lnTo>
                      <a:pt x="292" y="69"/>
                    </a:lnTo>
                    <a:lnTo>
                      <a:pt x="287" y="65"/>
                    </a:lnTo>
                    <a:lnTo>
                      <a:pt x="281" y="63"/>
                    </a:lnTo>
                    <a:lnTo>
                      <a:pt x="276" y="62"/>
                    </a:lnTo>
                    <a:lnTo>
                      <a:pt x="270" y="60"/>
                    </a:lnTo>
                    <a:lnTo>
                      <a:pt x="270" y="60"/>
                    </a:lnTo>
                    <a:close/>
                    <a:moveTo>
                      <a:pt x="364" y="248"/>
                    </a:moveTo>
                    <a:lnTo>
                      <a:pt x="330" y="248"/>
                    </a:lnTo>
                    <a:lnTo>
                      <a:pt x="330" y="183"/>
                    </a:lnTo>
                    <a:lnTo>
                      <a:pt x="330" y="183"/>
                    </a:lnTo>
                    <a:lnTo>
                      <a:pt x="330" y="176"/>
                    </a:lnTo>
                    <a:lnTo>
                      <a:pt x="328" y="167"/>
                    </a:lnTo>
                    <a:lnTo>
                      <a:pt x="321" y="152"/>
                    </a:lnTo>
                    <a:lnTo>
                      <a:pt x="321" y="152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37" y="152"/>
                    </a:lnTo>
                    <a:lnTo>
                      <a:pt x="345" y="154"/>
                    </a:lnTo>
                    <a:lnTo>
                      <a:pt x="350" y="158"/>
                    </a:lnTo>
                    <a:lnTo>
                      <a:pt x="355" y="161"/>
                    </a:lnTo>
                    <a:lnTo>
                      <a:pt x="359" y="167"/>
                    </a:lnTo>
                    <a:lnTo>
                      <a:pt x="363" y="172"/>
                    </a:lnTo>
                    <a:lnTo>
                      <a:pt x="364" y="178"/>
                    </a:lnTo>
                    <a:lnTo>
                      <a:pt x="364" y="185"/>
                    </a:lnTo>
                    <a:lnTo>
                      <a:pt x="364" y="248"/>
                    </a:lnTo>
                    <a:close/>
                    <a:moveTo>
                      <a:pt x="96" y="60"/>
                    </a:moveTo>
                    <a:lnTo>
                      <a:pt x="96" y="60"/>
                    </a:lnTo>
                    <a:lnTo>
                      <a:pt x="89" y="62"/>
                    </a:lnTo>
                    <a:lnTo>
                      <a:pt x="83" y="63"/>
                    </a:lnTo>
                    <a:lnTo>
                      <a:pt x="78" y="65"/>
                    </a:lnTo>
                    <a:lnTo>
                      <a:pt x="74" y="69"/>
                    </a:lnTo>
                    <a:lnTo>
                      <a:pt x="71" y="74"/>
                    </a:lnTo>
                    <a:lnTo>
                      <a:pt x="67" y="80"/>
                    </a:lnTo>
                    <a:lnTo>
                      <a:pt x="65" y="85"/>
                    </a:lnTo>
                    <a:lnTo>
                      <a:pt x="65" y="91"/>
                    </a:lnTo>
                    <a:lnTo>
                      <a:pt x="65" y="91"/>
                    </a:lnTo>
                    <a:lnTo>
                      <a:pt x="65" y="98"/>
                    </a:lnTo>
                    <a:lnTo>
                      <a:pt x="67" y="103"/>
                    </a:lnTo>
                    <a:lnTo>
                      <a:pt x="71" y="109"/>
                    </a:lnTo>
                    <a:lnTo>
                      <a:pt x="74" y="112"/>
                    </a:lnTo>
                    <a:lnTo>
                      <a:pt x="78" y="116"/>
                    </a:lnTo>
                    <a:lnTo>
                      <a:pt x="83" y="120"/>
                    </a:lnTo>
                    <a:lnTo>
                      <a:pt x="89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102" y="121"/>
                    </a:lnTo>
                    <a:lnTo>
                      <a:pt x="107" y="120"/>
                    </a:lnTo>
                    <a:lnTo>
                      <a:pt x="112" y="116"/>
                    </a:lnTo>
                    <a:lnTo>
                      <a:pt x="118" y="112"/>
                    </a:lnTo>
                    <a:lnTo>
                      <a:pt x="122" y="109"/>
                    </a:lnTo>
                    <a:lnTo>
                      <a:pt x="123" y="103"/>
                    </a:lnTo>
                    <a:lnTo>
                      <a:pt x="125" y="9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125" y="85"/>
                    </a:lnTo>
                    <a:lnTo>
                      <a:pt x="123" y="80"/>
                    </a:lnTo>
                    <a:lnTo>
                      <a:pt x="122" y="74"/>
                    </a:lnTo>
                    <a:lnTo>
                      <a:pt x="118" y="69"/>
                    </a:lnTo>
                    <a:lnTo>
                      <a:pt x="112" y="65"/>
                    </a:lnTo>
                    <a:lnTo>
                      <a:pt x="107" y="63"/>
                    </a:lnTo>
                    <a:lnTo>
                      <a:pt x="102" y="62"/>
                    </a:lnTo>
                    <a:lnTo>
                      <a:pt x="96" y="60"/>
                    </a:lnTo>
                    <a:lnTo>
                      <a:pt x="96" y="60"/>
                    </a:lnTo>
                    <a:close/>
                    <a:moveTo>
                      <a:pt x="35" y="150"/>
                    </a:moveTo>
                    <a:lnTo>
                      <a:pt x="35" y="150"/>
                    </a:lnTo>
                    <a:lnTo>
                      <a:pt x="44" y="152"/>
                    </a:lnTo>
                    <a:lnTo>
                      <a:pt x="44" y="152"/>
                    </a:lnTo>
                    <a:lnTo>
                      <a:pt x="38" y="167"/>
                    </a:lnTo>
                    <a:lnTo>
                      <a:pt x="36" y="176"/>
                    </a:lnTo>
                    <a:lnTo>
                      <a:pt x="35" y="183"/>
                    </a:lnTo>
                    <a:lnTo>
                      <a:pt x="35" y="248"/>
                    </a:lnTo>
                    <a:lnTo>
                      <a:pt x="0" y="24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78"/>
                    </a:lnTo>
                    <a:lnTo>
                      <a:pt x="2" y="172"/>
                    </a:lnTo>
                    <a:lnTo>
                      <a:pt x="6" y="167"/>
                    </a:lnTo>
                    <a:lnTo>
                      <a:pt x="9" y="161"/>
                    </a:lnTo>
                    <a:lnTo>
                      <a:pt x="15" y="158"/>
                    </a:lnTo>
                    <a:lnTo>
                      <a:pt x="20" y="154"/>
                    </a:lnTo>
                    <a:lnTo>
                      <a:pt x="27" y="152"/>
                    </a:lnTo>
                    <a:lnTo>
                      <a:pt x="35" y="150"/>
                    </a:lnTo>
                    <a:lnTo>
                      <a:pt x="35" y="150"/>
                    </a:lnTo>
                    <a:close/>
                    <a:moveTo>
                      <a:pt x="183" y="0"/>
                    </a:moveTo>
                    <a:lnTo>
                      <a:pt x="183" y="0"/>
                    </a:lnTo>
                    <a:lnTo>
                      <a:pt x="174" y="0"/>
                    </a:lnTo>
                    <a:lnTo>
                      <a:pt x="165" y="4"/>
                    </a:lnTo>
                    <a:lnTo>
                      <a:pt x="158" y="7"/>
                    </a:lnTo>
                    <a:lnTo>
                      <a:pt x="151" y="13"/>
                    </a:lnTo>
                    <a:lnTo>
                      <a:pt x="145" y="20"/>
                    </a:lnTo>
                    <a:lnTo>
                      <a:pt x="141" y="27"/>
                    </a:lnTo>
                    <a:lnTo>
                      <a:pt x="138" y="36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38" y="54"/>
                    </a:lnTo>
                    <a:lnTo>
                      <a:pt x="141" y="62"/>
                    </a:lnTo>
                    <a:lnTo>
                      <a:pt x="145" y="71"/>
                    </a:lnTo>
                    <a:lnTo>
                      <a:pt x="151" y="76"/>
                    </a:lnTo>
                    <a:lnTo>
                      <a:pt x="158" y="81"/>
                    </a:lnTo>
                    <a:lnTo>
                      <a:pt x="165" y="87"/>
                    </a:lnTo>
                    <a:lnTo>
                      <a:pt x="174" y="89"/>
                    </a:lnTo>
                    <a:lnTo>
                      <a:pt x="183" y="91"/>
                    </a:lnTo>
                    <a:lnTo>
                      <a:pt x="183" y="91"/>
                    </a:lnTo>
                    <a:lnTo>
                      <a:pt x="192" y="89"/>
                    </a:lnTo>
                    <a:lnTo>
                      <a:pt x="200" y="87"/>
                    </a:lnTo>
                    <a:lnTo>
                      <a:pt x="209" y="81"/>
                    </a:lnTo>
                    <a:lnTo>
                      <a:pt x="214" y="76"/>
                    </a:lnTo>
                    <a:lnTo>
                      <a:pt x="219" y="71"/>
                    </a:lnTo>
                    <a:lnTo>
                      <a:pt x="225" y="62"/>
                    </a:lnTo>
                    <a:lnTo>
                      <a:pt x="227" y="54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7" y="36"/>
                    </a:lnTo>
                    <a:lnTo>
                      <a:pt x="225" y="27"/>
                    </a:lnTo>
                    <a:lnTo>
                      <a:pt x="219" y="20"/>
                    </a:lnTo>
                    <a:lnTo>
                      <a:pt x="214" y="13"/>
                    </a:lnTo>
                    <a:lnTo>
                      <a:pt x="209" y="7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83" y="0"/>
                    </a:lnTo>
                    <a:close/>
                    <a:moveTo>
                      <a:pt x="319" y="272"/>
                    </a:moveTo>
                    <a:lnTo>
                      <a:pt x="265" y="272"/>
                    </a:lnTo>
                    <a:lnTo>
                      <a:pt x="265" y="174"/>
                    </a:lnTo>
                    <a:lnTo>
                      <a:pt x="265" y="174"/>
                    </a:lnTo>
                    <a:lnTo>
                      <a:pt x="265" y="163"/>
                    </a:lnTo>
                    <a:lnTo>
                      <a:pt x="263" y="154"/>
                    </a:lnTo>
                    <a:lnTo>
                      <a:pt x="259" y="14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63" y="134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9" y="136"/>
                    </a:lnTo>
                    <a:lnTo>
                      <a:pt x="288" y="138"/>
                    </a:lnTo>
                    <a:lnTo>
                      <a:pt x="297" y="143"/>
                    </a:lnTo>
                    <a:lnTo>
                      <a:pt x="305" y="149"/>
                    </a:lnTo>
                    <a:lnTo>
                      <a:pt x="310" y="156"/>
                    </a:lnTo>
                    <a:lnTo>
                      <a:pt x="316" y="165"/>
                    </a:lnTo>
                    <a:lnTo>
                      <a:pt x="317" y="174"/>
                    </a:lnTo>
                    <a:lnTo>
                      <a:pt x="319" y="183"/>
                    </a:lnTo>
                    <a:lnTo>
                      <a:pt x="319" y="272"/>
                    </a:lnTo>
                    <a:close/>
                    <a:moveTo>
                      <a:pt x="100" y="174"/>
                    </a:moveTo>
                    <a:lnTo>
                      <a:pt x="100" y="272"/>
                    </a:lnTo>
                    <a:lnTo>
                      <a:pt x="45" y="272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47" y="174"/>
                    </a:lnTo>
                    <a:lnTo>
                      <a:pt x="51" y="165"/>
                    </a:lnTo>
                    <a:lnTo>
                      <a:pt x="54" y="156"/>
                    </a:lnTo>
                    <a:lnTo>
                      <a:pt x="60" y="149"/>
                    </a:lnTo>
                    <a:lnTo>
                      <a:pt x="67" y="143"/>
                    </a:lnTo>
                    <a:lnTo>
                      <a:pt x="76" y="138"/>
                    </a:lnTo>
                    <a:lnTo>
                      <a:pt x="85" y="136"/>
                    </a:lnTo>
                    <a:lnTo>
                      <a:pt x="96" y="134"/>
                    </a:lnTo>
                    <a:lnTo>
                      <a:pt x="96" y="134"/>
                    </a:lnTo>
                    <a:lnTo>
                      <a:pt x="103" y="134"/>
                    </a:lnTo>
                    <a:lnTo>
                      <a:pt x="109" y="136"/>
                    </a:lnTo>
                    <a:lnTo>
                      <a:pt x="109" y="136"/>
                    </a:lnTo>
                    <a:lnTo>
                      <a:pt x="105" y="145"/>
                    </a:lnTo>
                    <a:lnTo>
                      <a:pt x="102" y="154"/>
                    </a:lnTo>
                    <a:lnTo>
                      <a:pt x="100" y="163"/>
                    </a:lnTo>
                    <a:lnTo>
                      <a:pt x="100" y="174"/>
                    </a:lnTo>
                    <a:lnTo>
                      <a:pt x="100" y="174"/>
                    </a:lnTo>
                    <a:close/>
                    <a:moveTo>
                      <a:pt x="111" y="301"/>
                    </a:moveTo>
                    <a:lnTo>
                      <a:pt x="254" y="301"/>
                    </a:lnTo>
                    <a:lnTo>
                      <a:pt x="254" y="174"/>
                    </a:lnTo>
                    <a:lnTo>
                      <a:pt x="254" y="174"/>
                    </a:lnTo>
                    <a:lnTo>
                      <a:pt x="252" y="159"/>
                    </a:lnTo>
                    <a:lnTo>
                      <a:pt x="248" y="145"/>
                    </a:lnTo>
                    <a:lnTo>
                      <a:pt x="241" y="134"/>
                    </a:lnTo>
                    <a:lnTo>
                      <a:pt x="232" y="123"/>
                    </a:lnTo>
                    <a:lnTo>
                      <a:pt x="223" y="114"/>
                    </a:lnTo>
                    <a:lnTo>
                      <a:pt x="210" y="109"/>
                    </a:lnTo>
                    <a:lnTo>
                      <a:pt x="198" y="103"/>
                    </a:lnTo>
                    <a:lnTo>
                      <a:pt x="183" y="101"/>
                    </a:lnTo>
                    <a:lnTo>
                      <a:pt x="183" y="101"/>
                    </a:lnTo>
                    <a:lnTo>
                      <a:pt x="169" y="103"/>
                    </a:lnTo>
                    <a:lnTo>
                      <a:pt x="154" y="109"/>
                    </a:lnTo>
                    <a:lnTo>
                      <a:pt x="143" y="114"/>
                    </a:lnTo>
                    <a:lnTo>
                      <a:pt x="132" y="123"/>
                    </a:lnTo>
                    <a:lnTo>
                      <a:pt x="123" y="134"/>
                    </a:lnTo>
                    <a:lnTo>
                      <a:pt x="116" y="145"/>
                    </a:lnTo>
                    <a:lnTo>
                      <a:pt x="112" y="159"/>
                    </a:lnTo>
                    <a:lnTo>
                      <a:pt x="111" y="174"/>
                    </a:lnTo>
                    <a:lnTo>
                      <a:pt x="111" y="30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2" name="Group 22"/>
              <p:cNvGrpSpPr/>
              <p:nvPr/>
            </p:nvGrpSpPr>
            <p:grpSpPr>
              <a:xfrm>
                <a:off x="3895557" y="3395681"/>
                <a:ext cx="358982" cy="273341"/>
                <a:chOff x="2070649" y="1631036"/>
                <a:chExt cx="723379" cy="550800"/>
              </a:xfrm>
              <a:solidFill>
                <a:schemeClr val="bg1"/>
              </a:solidFill>
            </p:grpSpPr>
            <p:sp>
              <p:nvSpPr>
                <p:cNvPr id="53" name="Oval 23"/>
                <p:cNvSpPr>
                  <a:spLocks/>
                </p:cNvSpPr>
                <p:nvPr/>
              </p:nvSpPr>
              <p:spPr bwMode="auto">
                <a:xfrm>
                  <a:off x="2344840" y="2015709"/>
                  <a:ext cx="165321" cy="1661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24"/>
                <p:cNvSpPr>
                  <a:spLocks/>
                </p:cNvSpPr>
                <p:nvPr/>
              </p:nvSpPr>
              <p:spPr bwMode="auto">
                <a:xfrm>
                  <a:off x="2228712" y="1861679"/>
                  <a:ext cx="405641" cy="169353"/>
                </a:xfrm>
                <a:custGeom>
                  <a:avLst/>
                  <a:gdLst>
                    <a:gd name="T0" fmla="*/ 105 w 213"/>
                    <a:gd name="T1" fmla="*/ 31 h 89"/>
                    <a:gd name="T2" fmla="*/ 191 w 213"/>
                    <a:gd name="T3" fmla="*/ 89 h 89"/>
                    <a:gd name="T4" fmla="*/ 213 w 213"/>
                    <a:gd name="T5" fmla="*/ 64 h 89"/>
                    <a:gd name="T6" fmla="*/ 105 w 213"/>
                    <a:gd name="T7" fmla="*/ 0 h 89"/>
                    <a:gd name="T8" fmla="*/ 0 w 213"/>
                    <a:gd name="T9" fmla="*/ 58 h 89"/>
                    <a:gd name="T10" fmla="*/ 21 w 213"/>
                    <a:gd name="T11" fmla="*/ 82 h 89"/>
                    <a:gd name="T12" fmla="*/ 105 w 213"/>
                    <a:gd name="T13" fmla="*/ 3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3" h="89">
                      <a:moveTo>
                        <a:pt x="105" y="31"/>
                      </a:moveTo>
                      <a:cubicBezTo>
                        <a:pt x="144" y="31"/>
                        <a:pt x="177" y="54"/>
                        <a:pt x="191" y="89"/>
                      </a:cubicBezTo>
                      <a:cubicBezTo>
                        <a:pt x="213" y="64"/>
                        <a:pt x="213" y="64"/>
                        <a:pt x="213" y="64"/>
                      </a:cubicBezTo>
                      <a:cubicBezTo>
                        <a:pt x="192" y="26"/>
                        <a:pt x="152" y="0"/>
                        <a:pt x="105" y="0"/>
                      </a:cubicBezTo>
                      <a:cubicBezTo>
                        <a:pt x="61" y="0"/>
                        <a:pt x="22" y="23"/>
                        <a:pt x="0" y="58"/>
                      </a:cubicBezTo>
                      <a:cubicBezTo>
                        <a:pt x="21" y="82"/>
                        <a:pt x="21" y="82"/>
                        <a:pt x="21" y="82"/>
                      </a:cubicBezTo>
                      <a:cubicBezTo>
                        <a:pt x="37" y="51"/>
                        <a:pt x="68" y="31"/>
                        <a:pt x="105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25"/>
                <p:cNvSpPr>
                  <a:spLocks/>
                </p:cNvSpPr>
                <p:nvPr/>
              </p:nvSpPr>
              <p:spPr bwMode="auto">
                <a:xfrm>
                  <a:off x="2157745" y="1749583"/>
                  <a:ext cx="549187" cy="195966"/>
                </a:xfrm>
                <a:custGeom>
                  <a:avLst/>
                  <a:gdLst>
                    <a:gd name="T0" fmla="*/ 142 w 288"/>
                    <a:gd name="T1" fmla="*/ 34 h 103"/>
                    <a:gd name="T2" fmla="*/ 264 w 288"/>
                    <a:gd name="T3" fmla="*/ 103 h 103"/>
                    <a:gd name="T4" fmla="*/ 288 w 288"/>
                    <a:gd name="T5" fmla="*/ 76 h 103"/>
                    <a:gd name="T6" fmla="*/ 142 w 288"/>
                    <a:gd name="T7" fmla="*/ 0 h 103"/>
                    <a:gd name="T8" fmla="*/ 0 w 288"/>
                    <a:gd name="T9" fmla="*/ 71 h 103"/>
                    <a:gd name="T10" fmla="*/ 23 w 288"/>
                    <a:gd name="T11" fmla="*/ 97 h 103"/>
                    <a:gd name="T12" fmla="*/ 142 w 288"/>
                    <a:gd name="T13" fmla="*/ 3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8" h="103">
                      <a:moveTo>
                        <a:pt x="142" y="34"/>
                      </a:moveTo>
                      <a:cubicBezTo>
                        <a:pt x="194" y="34"/>
                        <a:pt x="239" y="62"/>
                        <a:pt x="264" y="103"/>
                      </a:cubicBezTo>
                      <a:cubicBezTo>
                        <a:pt x="288" y="76"/>
                        <a:pt x="288" y="76"/>
                        <a:pt x="288" y="76"/>
                      </a:cubicBezTo>
                      <a:cubicBezTo>
                        <a:pt x="256" y="30"/>
                        <a:pt x="202" y="0"/>
                        <a:pt x="142" y="0"/>
                      </a:cubicBezTo>
                      <a:cubicBezTo>
                        <a:pt x="84" y="0"/>
                        <a:pt x="32" y="28"/>
                        <a:pt x="0" y="71"/>
                      </a:cubicBezTo>
                      <a:cubicBezTo>
                        <a:pt x="23" y="97"/>
                        <a:pt x="23" y="97"/>
                        <a:pt x="23" y="97"/>
                      </a:cubicBezTo>
                      <a:cubicBezTo>
                        <a:pt x="49" y="59"/>
                        <a:pt x="93" y="34"/>
                        <a:pt x="14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26"/>
                <p:cNvSpPr>
                  <a:spLocks/>
                </p:cNvSpPr>
                <p:nvPr/>
              </p:nvSpPr>
              <p:spPr bwMode="auto">
                <a:xfrm>
                  <a:off x="2070649" y="1631036"/>
                  <a:ext cx="723379" cy="229030"/>
                </a:xfrm>
                <a:custGeom>
                  <a:avLst/>
                  <a:gdLst>
                    <a:gd name="T0" fmla="*/ 188 w 380"/>
                    <a:gd name="T1" fmla="*/ 36 h 120"/>
                    <a:gd name="T2" fmla="*/ 355 w 380"/>
                    <a:gd name="T3" fmla="*/ 120 h 120"/>
                    <a:gd name="T4" fmla="*/ 380 w 380"/>
                    <a:gd name="T5" fmla="*/ 93 h 120"/>
                    <a:gd name="T6" fmla="*/ 188 w 380"/>
                    <a:gd name="T7" fmla="*/ 0 h 120"/>
                    <a:gd name="T8" fmla="*/ 0 w 380"/>
                    <a:gd name="T9" fmla="*/ 88 h 120"/>
                    <a:gd name="T10" fmla="*/ 25 w 380"/>
                    <a:gd name="T11" fmla="*/ 115 h 120"/>
                    <a:gd name="T12" fmla="*/ 188 w 380"/>
                    <a:gd name="T13" fmla="*/ 3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0" h="120">
                      <a:moveTo>
                        <a:pt x="188" y="36"/>
                      </a:moveTo>
                      <a:cubicBezTo>
                        <a:pt x="256" y="36"/>
                        <a:pt x="317" y="69"/>
                        <a:pt x="355" y="120"/>
                      </a:cubicBezTo>
                      <a:cubicBezTo>
                        <a:pt x="380" y="93"/>
                        <a:pt x="380" y="93"/>
                        <a:pt x="380" y="93"/>
                      </a:cubicBezTo>
                      <a:cubicBezTo>
                        <a:pt x="335" y="36"/>
                        <a:pt x="266" y="0"/>
                        <a:pt x="188" y="0"/>
                      </a:cubicBezTo>
                      <a:cubicBezTo>
                        <a:pt x="113" y="0"/>
                        <a:pt x="45" y="34"/>
                        <a:pt x="0" y="88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63" y="67"/>
                        <a:pt x="122" y="36"/>
                        <a:pt x="18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3" name="Freeform: Shape 27"/>
              <p:cNvSpPr>
                <a:spLocks noChangeAspect="1"/>
              </p:cNvSpPr>
              <p:nvPr/>
            </p:nvSpPr>
            <p:spPr bwMode="auto">
              <a:xfrm>
                <a:off x="5744630" y="2432570"/>
                <a:ext cx="312919" cy="229877"/>
              </a:xfrm>
              <a:custGeom>
                <a:avLst/>
                <a:gdLst>
                  <a:gd name="T0" fmla="*/ 586 w 1347"/>
                  <a:gd name="T1" fmla="*/ 602 h 987"/>
                  <a:gd name="T2" fmla="*/ 502 w 1347"/>
                  <a:gd name="T3" fmla="*/ 535 h 987"/>
                  <a:gd name="T4" fmla="*/ 42 w 1347"/>
                  <a:gd name="T5" fmla="*/ 117 h 987"/>
                  <a:gd name="T6" fmla="*/ 17 w 1347"/>
                  <a:gd name="T7" fmla="*/ 33 h 987"/>
                  <a:gd name="T8" fmla="*/ 92 w 1347"/>
                  <a:gd name="T9" fmla="*/ 0 h 987"/>
                  <a:gd name="T10" fmla="*/ 1255 w 1347"/>
                  <a:gd name="T11" fmla="*/ 0 h 987"/>
                  <a:gd name="T12" fmla="*/ 1330 w 1347"/>
                  <a:gd name="T13" fmla="*/ 41 h 987"/>
                  <a:gd name="T14" fmla="*/ 1305 w 1347"/>
                  <a:gd name="T15" fmla="*/ 125 h 987"/>
                  <a:gd name="T16" fmla="*/ 803 w 1347"/>
                  <a:gd name="T17" fmla="*/ 576 h 987"/>
                  <a:gd name="T18" fmla="*/ 586 w 1347"/>
                  <a:gd name="T19" fmla="*/ 602 h 987"/>
                  <a:gd name="T20" fmla="*/ 92 w 1347"/>
                  <a:gd name="T21" fmla="*/ 986 h 987"/>
                  <a:gd name="T22" fmla="*/ 0 w 1347"/>
                  <a:gd name="T23" fmla="*/ 894 h 987"/>
                  <a:gd name="T24" fmla="*/ 0 w 1347"/>
                  <a:gd name="T25" fmla="*/ 225 h 987"/>
                  <a:gd name="T26" fmla="*/ 42 w 1347"/>
                  <a:gd name="T27" fmla="*/ 217 h 987"/>
                  <a:gd name="T28" fmla="*/ 234 w 1347"/>
                  <a:gd name="T29" fmla="*/ 409 h 987"/>
                  <a:gd name="T30" fmla="*/ 251 w 1347"/>
                  <a:gd name="T31" fmla="*/ 493 h 987"/>
                  <a:gd name="T32" fmla="*/ 109 w 1347"/>
                  <a:gd name="T33" fmla="*/ 827 h 987"/>
                  <a:gd name="T34" fmla="*/ 126 w 1347"/>
                  <a:gd name="T35" fmla="*/ 827 h 987"/>
                  <a:gd name="T36" fmla="*/ 318 w 1347"/>
                  <a:gd name="T37" fmla="*/ 576 h 987"/>
                  <a:gd name="T38" fmla="*/ 393 w 1347"/>
                  <a:gd name="T39" fmla="*/ 568 h 987"/>
                  <a:gd name="T40" fmla="*/ 477 w 1347"/>
                  <a:gd name="T41" fmla="*/ 643 h 987"/>
                  <a:gd name="T42" fmla="*/ 569 w 1347"/>
                  <a:gd name="T43" fmla="*/ 694 h 987"/>
                  <a:gd name="T44" fmla="*/ 820 w 1347"/>
                  <a:gd name="T45" fmla="*/ 677 h 987"/>
                  <a:gd name="T46" fmla="*/ 945 w 1347"/>
                  <a:gd name="T47" fmla="*/ 568 h 987"/>
                  <a:gd name="T48" fmla="*/ 1020 w 1347"/>
                  <a:gd name="T49" fmla="*/ 576 h 987"/>
                  <a:gd name="T50" fmla="*/ 1229 w 1347"/>
                  <a:gd name="T51" fmla="*/ 853 h 987"/>
                  <a:gd name="T52" fmla="*/ 1238 w 1347"/>
                  <a:gd name="T53" fmla="*/ 844 h 987"/>
                  <a:gd name="T54" fmla="*/ 1096 w 1347"/>
                  <a:gd name="T55" fmla="*/ 493 h 987"/>
                  <a:gd name="T56" fmla="*/ 1112 w 1347"/>
                  <a:gd name="T57" fmla="*/ 409 h 987"/>
                  <a:gd name="T58" fmla="*/ 1313 w 1347"/>
                  <a:gd name="T59" fmla="*/ 217 h 987"/>
                  <a:gd name="T60" fmla="*/ 1346 w 1347"/>
                  <a:gd name="T61" fmla="*/ 225 h 987"/>
                  <a:gd name="T62" fmla="*/ 1346 w 1347"/>
                  <a:gd name="T63" fmla="*/ 903 h 987"/>
                  <a:gd name="T64" fmla="*/ 1246 w 1347"/>
                  <a:gd name="T65" fmla="*/ 986 h 987"/>
                  <a:gd name="T66" fmla="*/ 92 w 1347"/>
                  <a:gd name="T67" fmla="*/ 986 h 987"/>
                  <a:gd name="T68" fmla="*/ 92 w 1347"/>
                  <a:gd name="T69" fmla="*/ 986 h 987"/>
                  <a:gd name="T70" fmla="*/ 92 w 1347"/>
                  <a:gd name="T71" fmla="*/ 98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47" h="987">
                    <a:moveTo>
                      <a:pt x="586" y="602"/>
                    </a:moveTo>
                    <a:cubicBezTo>
                      <a:pt x="561" y="585"/>
                      <a:pt x="519" y="560"/>
                      <a:pt x="502" y="53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26" y="100"/>
                      <a:pt x="9" y="58"/>
                      <a:pt x="17" y="33"/>
                    </a:cubicBezTo>
                    <a:cubicBezTo>
                      <a:pt x="34" y="17"/>
                      <a:pt x="51" y="0"/>
                      <a:pt x="92" y="0"/>
                    </a:cubicBezTo>
                    <a:cubicBezTo>
                      <a:pt x="1255" y="0"/>
                      <a:pt x="1255" y="0"/>
                      <a:pt x="1255" y="0"/>
                    </a:cubicBezTo>
                    <a:cubicBezTo>
                      <a:pt x="1255" y="0"/>
                      <a:pt x="1305" y="0"/>
                      <a:pt x="1330" y="41"/>
                    </a:cubicBezTo>
                    <a:cubicBezTo>
                      <a:pt x="1346" y="67"/>
                      <a:pt x="1330" y="108"/>
                      <a:pt x="1305" y="125"/>
                    </a:cubicBezTo>
                    <a:cubicBezTo>
                      <a:pt x="803" y="576"/>
                      <a:pt x="803" y="576"/>
                      <a:pt x="803" y="576"/>
                    </a:cubicBezTo>
                    <a:cubicBezTo>
                      <a:pt x="803" y="576"/>
                      <a:pt x="711" y="652"/>
                      <a:pt x="586" y="602"/>
                    </a:cubicBezTo>
                    <a:close/>
                    <a:moveTo>
                      <a:pt x="92" y="986"/>
                    </a:moveTo>
                    <a:cubicBezTo>
                      <a:pt x="92" y="986"/>
                      <a:pt x="0" y="978"/>
                      <a:pt x="0" y="894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00"/>
                      <a:pt x="17" y="192"/>
                      <a:pt x="42" y="217"/>
                    </a:cubicBezTo>
                    <a:cubicBezTo>
                      <a:pt x="234" y="409"/>
                      <a:pt x="234" y="409"/>
                      <a:pt x="234" y="409"/>
                    </a:cubicBezTo>
                    <a:cubicBezTo>
                      <a:pt x="260" y="426"/>
                      <a:pt x="268" y="468"/>
                      <a:pt x="251" y="493"/>
                    </a:cubicBezTo>
                    <a:cubicBezTo>
                      <a:pt x="109" y="827"/>
                      <a:pt x="109" y="827"/>
                      <a:pt x="109" y="827"/>
                    </a:cubicBezTo>
                    <a:cubicBezTo>
                      <a:pt x="101" y="853"/>
                      <a:pt x="109" y="853"/>
                      <a:pt x="126" y="827"/>
                    </a:cubicBezTo>
                    <a:cubicBezTo>
                      <a:pt x="318" y="576"/>
                      <a:pt x="318" y="576"/>
                      <a:pt x="318" y="576"/>
                    </a:cubicBezTo>
                    <a:cubicBezTo>
                      <a:pt x="343" y="552"/>
                      <a:pt x="368" y="552"/>
                      <a:pt x="393" y="568"/>
                    </a:cubicBezTo>
                    <a:cubicBezTo>
                      <a:pt x="477" y="643"/>
                      <a:pt x="477" y="643"/>
                      <a:pt x="477" y="643"/>
                    </a:cubicBezTo>
                    <a:cubicBezTo>
                      <a:pt x="502" y="660"/>
                      <a:pt x="544" y="685"/>
                      <a:pt x="569" y="694"/>
                    </a:cubicBezTo>
                    <a:cubicBezTo>
                      <a:pt x="636" y="710"/>
                      <a:pt x="744" y="735"/>
                      <a:pt x="820" y="677"/>
                    </a:cubicBezTo>
                    <a:cubicBezTo>
                      <a:pt x="945" y="568"/>
                      <a:pt x="945" y="568"/>
                      <a:pt x="945" y="568"/>
                    </a:cubicBezTo>
                    <a:cubicBezTo>
                      <a:pt x="970" y="552"/>
                      <a:pt x="1004" y="552"/>
                      <a:pt x="1020" y="576"/>
                    </a:cubicBezTo>
                    <a:cubicBezTo>
                      <a:pt x="1229" y="853"/>
                      <a:pt x="1229" y="853"/>
                      <a:pt x="1229" y="853"/>
                    </a:cubicBezTo>
                    <a:cubicBezTo>
                      <a:pt x="1246" y="877"/>
                      <a:pt x="1246" y="869"/>
                      <a:pt x="1238" y="844"/>
                    </a:cubicBezTo>
                    <a:cubicBezTo>
                      <a:pt x="1096" y="493"/>
                      <a:pt x="1096" y="493"/>
                      <a:pt x="1096" y="493"/>
                    </a:cubicBezTo>
                    <a:cubicBezTo>
                      <a:pt x="1079" y="468"/>
                      <a:pt x="1087" y="434"/>
                      <a:pt x="1112" y="409"/>
                    </a:cubicBezTo>
                    <a:cubicBezTo>
                      <a:pt x="1313" y="217"/>
                      <a:pt x="1313" y="217"/>
                      <a:pt x="1313" y="217"/>
                    </a:cubicBezTo>
                    <a:cubicBezTo>
                      <a:pt x="1330" y="192"/>
                      <a:pt x="1346" y="200"/>
                      <a:pt x="1346" y="225"/>
                    </a:cubicBezTo>
                    <a:cubicBezTo>
                      <a:pt x="1346" y="903"/>
                      <a:pt x="1346" y="903"/>
                      <a:pt x="1346" y="903"/>
                    </a:cubicBezTo>
                    <a:cubicBezTo>
                      <a:pt x="1346" y="903"/>
                      <a:pt x="1338" y="986"/>
                      <a:pt x="1246" y="986"/>
                    </a:cubicBezTo>
                    <a:cubicBezTo>
                      <a:pt x="92" y="986"/>
                      <a:pt x="92" y="986"/>
                      <a:pt x="92" y="986"/>
                    </a:cubicBezTo>
                    <a:close/>
                    <a:moveTo>
                      <a:pt x="92" y="986"/>
                    </a:moveTo>
                    <a:lnTo>
                      <a:pt x="92" y="9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28"/>
              <p:cNvSpPr>
                <a:spLocks noChangeAspect="1"/>
              </p:cNvSpPr>
              <p:nvPr/>
            </p:nvSpPr>
            <p:spPr bwMode="auto">
              <a:xfrm>
                <a:off x="5234586" y="3249711"/>
                <a:ext cx="405237" cy="4069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29"/>
              <p:cNvSpPr>
                <a:spLocks noChangeAspect="1"/>
              </p:cNvSpPr>
              <p:nvPr/>
            </p:nvSpPr>
            <p:spPr bwMode="auto">
              <a:xfrm rot="8074228">
                <a:off x="5087083" y="1370498"/>
                <a:ext cx="370041" cy="370134"/>
              </a:xfrm>
              <a:custGeom>
                <a:avLst/>
                <a:gdLst>
                  <a:gd name="T0" fmla="*/ 177 w 553"/>
                  <a:gd name="T1" fmla="*/ 186 h 552"/>
                  <a:gd name="T2" fmla="*/ 52 w 553"/>
                  <a:gd name="T3" fmla="*/ 61 h 552"/>
                  <a:gd name="T4" fmla="*/ 104 w 553"/>
                  <a:gd name="T5" fmla="*/ 9 h 552"/>
                  <a:gd name="T6" fmla="*/ 125 w 553"/>
                  <a:gd name="T7" fmla="*/ 9 h 552"/>
                  <a:gd name="T8" fmla="*/ 229 w 553"/>
                  <a:gd name="T9" fmla="*/ 103 h 552"/>
                  <a:gd name="T10" fmla="*/ 229 w 553"/>
                  <a:gd name="T11" fmla="*/ 134 h 552"/>
                  <a:gd name="T12" fmla="*/ 187 w 553"/>
                  <a:gd name="T13" fmla="*/ 176 h 552"/>
                  <a:gd name="T14" fmla="*/ 177 w 553"/>
                  <a:gd name="T15" fmla="*/ 186 h 552"/>
                  <a:gd name="T16" fmla="*/ 281 w 553"/>
                  <a:gd name="T17" fmla="*/ 384 h 552"/>
                  <a:gd name="T18" fmla="*/ 219 w 553"/>
                  <a:gd name="T19" fmla="*/ 332 h 552"/>
                  <a:gd name="T20" fmla="*/ 167 w 553"/>
                  <a:gd name="T21" fmla="*/ 269 h 552"/>
                  <a:gd name="T22" fmla="*/ 156 w 553"/>
                  <a:gd name="T23" fmla="*/ 207 h 552"/>
                  <a:gd name="T24" fmla="*/ 31 w 553"/>
                  <a:gd name="T25" fmla="*/ 82 h 552"/>
                  <a:gd name="T26" fmla="*/ 31 w 553"/>
                  <a:gd name="T27" fmla="*/ 259 h 552"/>
                  <a:gd name="T28" fmla="*/ 84 w 553"/>
                  <a:gd name="T29" fmla="*/ 332 h 552"/>
                  <a:gd name="T30" fmla="*/ 146 w 553"/>
                  <a:gd name="T31" fmla="*/ 405 h 552"/>
                  <a:gd name="T32" fmla="*/ 219 w 553"/>
                  <a:gd name="T33" fmla="*/ 467 h 552"/>
                  <a:gd name="T34" fmla="*/ 292 w 553"/>
                  <a:gd name="T35" fmla="*/ 519 h 552"/>
                  <a:gd name="T36" fmla="*/ 469 w 553"/>
                  <a:gd name="T37" fmla="*/ 530 h 552"/>
                  <a:gd name="T38" fmla="*/ 344 w 553"/>
                  <a:gd name="T39" fmla="*/ 394 h 552"/>
                  <a:gd name="T40" fmla="*/ 281 w 553"/>
                  <a:gd name="T41" fmla="*/ 384 h 552"/>
                  <a:gd name="T42" fmla="*/ 542 w 553"/>
                  <a:gd name="T43" fmla="*/ 426 h 552"/>
                  <a:gd name="T44" fmla="*/ 448 w 553"/>
                  <a:gd name="T45" fmla="*/ 321 h 552"/>
                  <a:gd name="T46" fmla="*/ 417 w 553"/>
                  <a:gd name="T47" fmla="*/ 321 h 552"/>
                  <a:gd name="T48" fmla="*/ 396 w 553"/>
                  <a:gd name="T49" fmla="*/ 353 h 552"/>
                  <a:gd name="T50" fmla="*/ 375 w 553"/>
                  <a:gd name="T51" fmla="*/ 363 h 552"/>
                  <a:gd name="T52" fmla="*/ 364 w 553"/>
                  <a:gd name="T53" fmla="*/ 374 h 552"/>
                  <a:gd name="T54" fmla="*/ 500 w 553"/>
                  <a:gd name="T55" fmla="*/ 499 h 552"/>
                  <a:gd name="T56" fmla="*/ 542 w 553"/>
                  <a:gd name="T57" fmla="*/ 446 h 552"/>
                  <a:gd name="T58" fmla="*/ 542 w 553"/>
                  <a:gd name="T59" fmla="*/ 426 h 552"/>
                  <a:gd name="T60" fmla="*/ 542 w 553"/>
                  <a:gd name="T61" fmla="*/ 426 h 552"/>
                  <a:gd name="T62" fmla="*/ 542 w 553"/>
                  <a:gd name="T63" fmla="*/ 426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53" h="552">
                    <a:moveTo>
                      <a:pt x="177" y="186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73" y="40"/>
                      <a:pt x="84" y="19"/>
                      <a:pt x="104" y="9"/>
                    </a:cubicBezTo>
                    <a:cubicBezTo>
                      <a:pt x="104" y="0"/>
                      <a:pt x="125" y="0"/>
                      <a:pt x="125" y="9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229" y="113"/>
                      <a:pt x="229" y="124"/>
                      <a:pt x="229" y="134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77" y="176"/>
                      <a:pt x="177" y="176"/>
                      <a:pt x="177" y="186"/>
                    </a:cubicBezTo>
                    <a:close/>
                    <a:moveTo>
                      <a:pt x="281" y="384"/>
                    </a:moveTo>
                    <a:cubicBezTo>
                      <a:pt x="260" y="374"/>
                      <a:pt x="239" y="353"/>
                      <a:pt x="219" y="332"/>
                    </a:cubicBezTo>
                    <a:cubicBezTo>
                      <a:pt x="198" y="311"/>
                      <a:pt x="187" y="290"/>
                      <a:pt x="167" y="269"/>
                    </a:cubicBezTo>
                    <a:cubicBezTo>
                      <a:pt x="146" y="259"/>
                      <a:pt x="146" y="228"/>
                      <a:pt x="156" y="207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0" y="113"/>
                      <a:pt x="0" y="186"/>
                      <a:pt x="31" y="259"/>
                    </a:cubicBezTo>
                    <a:cubicBezTo>
                      <a:pt x="52" y="280"/>
                      <a:pt x="63" y="311"/>
                      <a:pt x="84" y="332"/>
                    </a:cubicBezTo>
                    <a:cubicBezTo>
                      <a:pt x="104" y="363"/>
                      <a:pt x="125" y="384"/>
                      <a:pt x="146" y="405"/>
                    </a:cubicBezTo>
                    <a:cubicBezTo>
                      <a:pt x="167" y="426"/>
                      <a:pt x="187" y="446"/>
                      <a:pt x="219" y="467"/>
                    </a:cubicBezTo>
                    <a:cubicBezTo>
                      <a:pt x="239" y="488"/>
                      <a:pt x="271" y="509"/>
                      <a:pt x="292" y="519"/>
                    </a:cubicBezTo>
                    <a:cubicBezTo>
                      <a:pt x="364" y="551"/>
                      <a:pt x="437" y="551"/>
                      <a:pt x="469" y="530"/>
                    </a:cubicBezTo>
                    <a:cubicBezTo>
                      <a:pt x="344" y="394"/>
                      <a:pt x="344" y="394"/>
                      <a:pt x="344" y="394"/>
                    </a:cubicBezTo>
                    <a:cubicBezTo>
                      <a:pt x="323" y="405"/>
                      <a:pt x="292" y="405"/>
                      <a:pt x="281" y="384"/>
                    </a:cubicBezTo>
                    <a:close/>
                    <a:moveTo>
                      <a:pt x="542" y="426"/>
                    </a:moveTo>
                    <a:cubicBezTo>
                      <a:pt x="448" y="321"/>
                      <a:pt x="448" y="321"/>
                      <a:pt x="448" y="321"/>
                    </a:cubicBezTo>
                    <a:cubicBezTo>
                      <a:pt x="437" y="321"/>
                      <a:pt x="427" y="321"/>
                      <a:pt x="417" y="321"/>
                    </a:cubicBezTo>
                    <a:cubicBezTo>
                      <a:pt x="396" y="353"/>
                      <a:pt x="396" y="353"/>
                      <a:pt x="396" y="353"/>
                    </a:cubicBezTo>
                    <a:cubicBezTo>
                      <a:pt x="375" y="363"/>
                      <a:pt x="375" y="363"/>
                      <a:pt x="375" y="363"/>
                    </a:cubicBezTo>
                    <a:cubicBezTo>
                      <a:pt x="375" y="374"/>
                      <a:pt x="375" y="374"/>
                      <a:pt x="364" y="374"/>
                    </a:cubicBezTo>
                    <a:cubicBezTo>
                      <a:pt x="500" y="499"/>
                      <a:pt x="500" y="499"/>
                      <a:pt x="500" y="499"/>
                    </a:cubicBezTo>
                    <a:cubicBezTo>
                      <a:pt x="510" y="488"/>
                      <a:pt x="531" y="467"/>
                      <a:pt x="542" y="446"/>
                    </a:cubicBezTo>
                    <a:cubicBezTo>
                      <a:pt x="552" y="446"/>
                      <a:pt x="552" y="436"/>
                      <a:pt x="542" y="426"/>
                    </a:cubicBezTo>
                    <a:close/>
                    <a:moveTo>
                      <a:pt x="542" y="426"/>
                    </a:moveTo>
                    <a:lnTo>
                      <a:pt x="542" y="4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30"/>
              <p:cNvSpPr>
                <a:spLocks noChangeAspect="1"/>
              </p:cNvSpPr>
              <p:nvPr/>
            </p:nvSpPr>
            <p:spPr bwMode="auto">
              <a:xfrm>
                <a:off x="3646343" y="1309288"/>
                <a:ext cx="388052" cy="371723"/>
              </a:xfrm>
              <a:custGeom>
                <a:avLst/>
                <a:gdLst>
                  <a:gd name="T0" fmla="*/ 1229 w 1665"/>
                  <a:gd name="T1" fmla="*/ 561 h 1598"/>
                  <a:gd name="T2" fmla="*/ 911 w 1665"/>
                  <a:gd name="T3" fmla="*/ 686 h 1598"/>
                  <a:gd name="T4" fmla="*/ 1246 w 1665"/>
                  <a:gd name="T5" fmla="*/ 419 h 1598"/>
                  <a:gd name="T6" fmla="*/ 1664 w 1665"/>
                  <a:gd name="T7" fmla="*/ 76 h 1598"/>
                  <a:gd name="T8" fmla="*/ 1597 w 1665"/>
                  <a:gd name="T9" fmla="*/ 0 h 1598"/>
                  <a:gd name="T10" fmla="*/ 1530 w 1665"/>
                  <a:gd name="T11" fmla="*/ 76 h 1598"/>
                  <a:gd name="T12" fmla="*/ 1246 w 1665"/>
                  <a:gd name="T13" fmla="*/ 276 h 1598"/>
                  <a:gd name="T14" fmla="*/ 769 w 1665"/>
                  <a:gd name="T15" fmla="*/ 686 h 1598"/>
                  <a:gd name="T16" fmla="*/ 435 w 1665"/>
                  <a:gd name="T17" fmla="*/ 561 h 1598"/>
                  <a:gd name="T18" fmla="*/ 0 w 1665"/>
                  <a:gd name="T19" fmla="*/ 1288 h 1598"/>
                  <a:gd name="T20" fmla="*/ 201 w 1665"/>
                  <a:gd name="T21" fmla="*/ 1597 h 1598"/>
                  <a:gd name="T22" fmla="*/ 836 w 1665"/>
                  <a:gd name="T23" fmla="*/ 1255 h 1598"/>
                  <a:gd name="T24" fmla="*/ 1463 w 1665"/>
                  <a:gd name="T25" fmla="*/ 1597 h 1598"/>
                  <a:gd name="T26" fmla="*/ 1664 w 1665"/>
                  <a:gd name="T27" fmla="*/ 1288 h 1598"/>
                  <a:gd name="T28" fmla="*/ 1229 w 1665"/>
                  <a:gd name="T29" fmla="*/ 561 h 1598"/>
                  <a:gd name="T30" fmla="*/ 1246 w 1665"/>
                  <a:gd name="T31" fmla="*/ 811 h 1598"/>
                  <a:gd name="T32" fmla="*/ 1338 w 1665"/>
                  <a:gd name="T33" fmla="*/ 903 h 1598"/>
                  <a:gd name="T34" fmla="*/ 1246 w 1665"/>
                  <a:gd name="T35" fmla="*/ 995 h 1598"/>
                  <a:gd name="T36" fmla="*/ 1162 w 1665"/>
                  <a:gd name="T37" fmla="*/ 903 h 1598"/>
                  <a:gd name="T38" fmla="*/ 1246 w 1665"/>
                  <a:gd name="T39" fmla="*/ 811 h 1598"/>
                  <a:gd name="T40" fmla="*/ 627 w 1665"/>
                  <a:gd name="T41" fmla="*/ 1112 h 1598"/>
                  <a:gd name="T42" fmla="*/ 485 w 1665"/>
                  <a:gd name="T43" fmla="*/ 1112 h 1598"/>
                  <a:gd name="T44" fmla="*/ 485 w 1665"/>
                  <a:gd name="T45" fmla="*/ 1255 h 1598"/>
                  <a:gd name="T46" fmla="*/ 351 w 1665"/>
                  <a:gd name="T47" fmla="*/ 1255 h 1598"/>
                  <a:gd name="T48" fmla="*/ 351 w 1665"/>
                  <a:gd name="T49" fmla="*/ 1112 h 1598"/>
                  <a:gd name="T50" fmla="*/ 209 w 1665"/>
                  <a:gd name="T51" fmla="*/ 1112 h 1598"/>
                  <a:gd name="T52" fmla="*/ 209 w 1665"/>
                  <a:gd name="T53" fmla="*/ 970 h 1598"/>
                  <a:gd name="T54" fmla="*/ 351 w 1665"/>
                  <a:gd name="T55" fmla="*/ 970 h 1598"/>
                  <a:gd name="T56" fmla="*/ 351 w 1665"/>
                  <a:gd name="T57" fmla="*/ 836 h 1598"/>
                  <a:gd name="T58" fmla="*/ 485 w 1665"/>
                  <a:gd name="T59" fmla="*/ 836 h 1598"/>
                  <a:gd name="T60" fmla="*/ 485 w 1665"/>
                  <a:gd name="T61" fmla="*/ 970 h 1598"/>
                  <a:gd name="T62" fmla="*/ 627 w 1665"/>
                  <a:gd name="T63" fmla="*/ 970 h 1598"/>
                  <a:gd name="T64" fmla="*/ 627 w 1665"/>
                  <a:gd name="T65" fmla="*/ 1112 h 1598"/>
                  <a:gd name="T66" fmla="*/ 1020 w 1665"/>
                  <a:gd name="T67" fmla="*/ 1045 h 1598"/>
                  <a:gd name="T68" fmla="*/ 1112 w 1665"/>
                  <a:gd name="T69" fmla="*/ 954 h 1598"/>
                  <a:gd name="T70" fmla="*/ 1204 w 1665"/>
                  <a:gd name="T71" fmla="*/ 1045 h 1598"/>
                  <a:gd name="T72" fmla="*/ 1112 w 1665"/>
                  <a:gd name="T73" fmla="*/ 1129 h 1598"/>
                  <a:gd name="T74" fmla="*/ 1020 w 1665"/>
                  <a:gd name="T75" fmla="*/ 1045 h 1598"/>
                  <a:gd name="T76" fmla="*/ 1246 w 1665"/>
                  <a:gd name="T77" fmla="*/ 1271 h 1598"/>
                  <a:gd name="T78" fmla="*/ 1162 w 1665"/>
                  <a:gd name="T79" fmla="*/ 1179 h 1598"/>
                  <a:gd name="T80" fmla="*/ 1246 w 1665"/>
                  <a:gd name="T81" fmla="*/ 1087 h 1598"/>
                  <a:gd name="T82" fmla="*/ 1338 w 1665"/>
                  <a:gd name="T83" fmla="*/ 1179 h 1598"/>
                  <a:gd name="T84" fmla="*/ 1246 w 1665"/>
                  <a:gd name="T85" fmla="*/ 1271 h 1598"/>
                  <a:gd name="T86" fmla="*/ 1480 w 1665"/>
                  <a:gd name="T87" fmla="*/ 1045 h 1598"/>
                  <a:gd name="T88" fmla="*/ 1388 w 1665"/>
                  <a:gd name="T89" fmla="*/ 1129 h 1598"/>
                  <a:gd name="T90" fmla="*/ 1296 w 1665"/>
                  <a:gd name="T91" fmla="*/ 1045 h 1598"/>
                  <a:gd name="T92" fmla="*/ 1388 w 1665"/>
                  <a:gd name="T93" fmla="*/ 954 h 1598"/>
                  <a:gd name="T94" fmla="*/ 1480 w 1665"/>
                  <a:gd name="T95" fmla="*/ 1045 h 1598"/>
                  <a:gd name="T96" fmla="*/ 1480 w 1665"/>
                  <a:gd name="T97" fmla="*/ 1045 h 1598"/>
                  <a:gd name="T98" fmla="*/ 1480 w 1665"/>
                  <a:gd name="T99" fmla="*/ 1045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65" h="1598">
                    <a:moveTo>
                      <a:pt x="1229" y="561"/>
                    </a:moveTo>
                    <a:cubicBezTo>
                      <a:pt x="1079" y="561"/>
                      <a:pt x="1028" y="653"/>
                      <a:pt x="911" y="686"/>
                    </a:cubicBezTo>
                    <a:cubicBezTo>
                      <a:pt x="928" y="552"/>
                      <a:pt x="1012" y="419"/>
                      <a:pt x="1246" y="419"/>
                    </a:cubicBezTo>
                    <a:cubicBezTo>
                      <a:pt x="1580" y="419"/>
                      <a:pt x="1664" y="193"/>
                      <a:pt x="1664" y="76"/>
                    </a:cubicBezTo>
                    <a:cubicBezTo>
                      <a:pt x="1664" y="34"/>
                      <a:pt x="1630" y="0"/>
                      <a:pt x="1597" y="0"/>
                    </a:cubicBezTo>
                    <a:cubicBezTo>
                      <a:pt x="1555" y="0"/>
                      <a:pt x="1530" y="34"/>
                      <a:pt x="1530" y="76"/>
                    </a:cubicBezTo>
                    <a:cubicBezTo>
                      <a:pt x="1530" y="84"/>
                      <a:pt x="1522" y="276"/>
                      <a:pt x="1246" y="276"/>
                    </a:cubicBezTo>
                    <a:cubicBezTo>
                      <a:pt x="870" y="276"/>
                      <a:pt x="786" y="535"/>
                      <a:pt x="769" y="686"/>
                    </a:cubicBezTo>
                    <a:cubicBezTo>
                      <a:pt x="644" y="661"/>
                      <a:pt x="594" y="561"/>
                      <a:pt x="435" y="561"/>
                    </a:cubicBezTo>
                    <a:cubicBezTo>
                      <a:pt x="268" y="561"/>
                      <a:pt x="0" y="887"/>
                      <a:pt x="0" y="1288"/>
                    </a:cubicBezTo>
                    <a:cubicBezTo>
                      <a:pt x="0" y="1489"/>
                      <a:pt x="100" y="1597"/>
                      <a:pt x="201" y="1597"/>
                    </a:cubicBezTo>
                    <a:cubicBezTo>
                      <a:pt x="418" y="1597"/>
                      <a:pt x="460" y="1255"/>
                      <a:pt x="836" y="1255"/>
                    </a:cubicBezTo>
                    <a:cubicBezTo>
                      <a:pt x="1204" y="1255"/>
                      <a:pt x="1246" y="1597"/>
                      <a:pt x="1463" y="1597"/>
                    </a:cubicBezTo>
                    <a:cubicBezTo>
                      <a:pt x="1564" y="1597"/>
                      <a:pt x="1664" y="1497"/>
                      <a:pt x="1664" y="1288"/>
                    </a:cubicBezTo>
                    <a:cubicBezTo>
                      <a:pt x="1664" y="887"/>
                      <a:pt x="1405" y="561"/>
                      <a:pt x="1229" y="561"/>
                    </a:cubicBezTo>
                    <a:close/>
                    <a:moveTo>
                      <a:pt x="1246" y="811"/>
                    </a:moveTo>
                    <a:cubicBezTo>
                      <a:pt x="1296" y="811"/>
                      <a:pt x="1338" y="853"/>
                      <a:pt x="1338" y="903"/>
                    </a:cubicBezTo>
                    <a:cubicBezTo>
                      <a:pt x="1338" y="954"/>
                      <a:pt x="1296" y="995"/>
                      <a:pt x="1246" y="995"/>
                    </a:cubicBezTo>
                    <a:cubicBezTo>
                      <a:pt x="1204" y="995"/>
                      <a:pt x="1162" y="954"/>
                      <a:pt x="1162" y="903"/>
                    </a:cubicBezTo>
                    <a:cubicBezTo>
                      <a:pt x="1162" y="853"/>
                      <a:pt x="1204" y="811"/>
                      <a:pt x="1246" y="811"/>
                    </a:cubicBezTo>
                    <a:close/>
                    <a:moveTo>
                      <a:pt x="627" y="1112"/>
                    </a:moveTo>
                    <a:cubicBezTo>
                      <a:pt x="485" y="1112"/>
                      <a:pt x="485" y="1112"/>
                      <a:pt x="485" y="1112"/>
                    </a:cubicBezTo>
                    <a:cubicBezTo>
                      <a:pt x="485" y="1255"/>
                      <a:pt x="485" y="1255"/>
                      <a:pt x="485" y="1255"/>
                    </a:cubicBezTo>
                    <a:cubicBezTo>
                      <a:pt x="351" y="1255"/>
                      <a:pt x="351" y="1255"/>
                      <a:pt x="351" y="1255"/>
                    </a:cubicBezTo>
                    <a:cubicBezTo>
                      <a:pt x="351" y="1112"/>
                      <a:pt x="351" y="1112"/>
                      <a:pt x="351" y="1112"/>
                    </a:cubicBezTo>
                    <a:cubicBezTo>
                      <a:pt x="209" y="1112"/>
                      <a:pt x="209" y="1112"/>
                      <a:pt x="209" y="1112"/>
                    </a:cubicBezTo>
                    <a:cubicBezTo>
                      <a:pt x="209" y="970"/>
                      <a:pt x="209" y="970"/>
                      <a:pt x="209" y="970"/>
                    </a:cubicBezTo>
                    <a:cubicBezTo>
                      <a:pt x="351" y="970"/>
                      <a:pt x="351" y="970"/>
                      <a:pt x="351" y="970"/>
                    </a:cubicBezTo>
                    <a:cubicBezTo>
                      <a:pt x="351" y="836"/>
                      <a:pt x="351" y="836"/>
                      <a:pt x="351" y="836"/>
                    </a:cubicBezTo>
                    <a:cubicBezTo>
                      <a:pt x="485" y="836"/>
                      <a:pt x="485" y="836"/>
                      <a:pt x="485" y="836"/>
                    </a:cubicBezTo>
                    <a:cubicBezTo>
                      <a:pt x="485" y="970"/>
                      <a:pt x="485" y="970"/>
                      <a:pt x="485" y="970"/>
                    </a:cubicBezTo>
                    <a:cubicBezTo>
                      <a:pt x="627" y="970"/>
                      <a:pt x="627" y="970"/>
                      <a:pt x="627" y="970"/>
                    </a:cubicBezTo>
                    <a:lnTo>
                      <a:pt x="627" y="1112"/>
                    </a:lnTo>
                    <a:close/>
                    <a:moveTo>
                      <a:pt x="1020" y="1045"/>
                    </a:moveTo>
                    <a:cubicBezTo>
                      <a:pt x="1020" y="995"/>
                      <a:pt x="1062" y="954"/>
                      <a:pt x="1112" y="954"/>
                    </a:cubicBezTo>
                    <a:cubicBezTo>
                      <a:pt x="1162" y="954"/>
                      <a:pt x="1204" y="995"/>
                      <a:pt x="1204" y="1045"/>
                    </a:cubicBezTo>
                    <a:cubicBezTo>
                      <a:pt x="1204" y="1087"/>
                      <a:pt x="1162" y="1129"/>
                      <a:pt x="1112" y="1129"/>
                    </a:cubicBezTo>
                    <a:cubicBezTo>
                      <a:pt x="1062" y="1129"/>
                      <a:pt x="1020" y="1087"/>
                      <a:pt x="1020" y="1045"/>
                    </a:cubicBezTo>
                    <a:close/>
                    <a:moveTo>
                      <a:pt x="1246" y="1271"/>
                    </a:moveTo>
                    <a:cubicBezTo>
                      <a:pt x="1204" y="1271"/>
                      <a:pt x="1162" y="1229"/>
                      <a:pt x="1162" y="1179"/>
                    </a:cubicBezTo>
                    <a:cubicBezTo>
                      <a:pt x="1162" y="1129"/>
                      <a:pt x="1204" y="1087"/>
                      <a:pt x="1246" y="1087"/>
                    </a:cubicBezTo>
                    <a:cubicBezTo>
                      <a:pt x="1296" y="1087"/>
                      <a:pt x="1338" y="1129"/>
                      <a:pt x="1338" y="1179"/>
                    </a:cubicBezTo>
                    <a:cubicBezTo>
                      <a:pt x="1338" y="1229"/>
                      <a:pt x="1296" y="1271"/>
                      <a:pt x="1246" y="1271"/>
                    </a:cubicBezTo>
                    <a:close/>
                    <a:moveTo>
                      <a:pt x="1480" y="1045"/>
                    </a:moveTo>
                    <a:cubicBezTo>
                      <a:pt x="1480" y="1087"/>
                      <a:pt x="1438" y="1129"/>
                      <a:pt x="1388" y="1129"/>
                    </a:cubicBezTo>
                    <a:cubicBezTo>
                      <a:pt x="1338" y="1129"/>
                      <a:pt x="1296" y="1087"/>
                      <a:pt x="1296" y="1045"/>
                    </a:cubicBezTo>
                    <a:cubicBezTo>
                      <a:pt x="1296" y="995"/>
                      <a:pt x="1338" y="954"/>
                      <a:pt x="1388" y="954"/>
                    </a:cubicBezTo>
                    <a:cubicBezTo>
                      <a:pt x="1438" y="954"/>
                      <a:pt x="1480" y="995"/>
                      <a:pt x="1480" y="1045"/>
                    </a:cubicBezTo>
                    <a:close/>
                    <a:moveTo>
                      <a:pt x="1480" y="1045"/>
                    </a:moveTo>
                    <a:lnTo>
                      <a:pt x="1480" y="10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51"/>
              <p:cNvSpPr>
                <a:spLocks/>
              </p:cNvSpPr>
              <p:nvPr/>
            </p:nvSpPr>
            <p:spPr bwMode="auto">
              <a:xfrm>
                <a:off x="3923928" y="1995686"/>
                <a:ext cx="1595545" cy="1094634"/>
              </a:xfrm>
              <a:custGeom>
                <a:avLst/>
                <a:gdLst>
                  <a:gd name="T0" fmla="*/ 1263 w 1300"/>
                  <a:gd name="T1" fmla="*/ 334 h 892"/>
                  <a:gd name="T2" fmla="*/ 1095 w 1300"/>
                  <a:gd name="T3" fmla="*/ 267 h 892"/>
                  <a:gd name="T4" fmla="*/ 1070 w 1300"/>
                  <a:gd name="T5" fmla="*/ 268 h 892"/>
                  <a:gd name="T6" fmla="*/ 1000 w 1300"/>
                  <a:gd name="T7" fmla="*/ 123 h 892"/>
                  <a:gd name="T8" fmla="*/ 880 w 1300"/>
                  <a:gd name="T9" fmla="*/ 82 h 892"/>
                  <a:gd name="T10" fmla="*/ 782 w 1300"/>
                  <a:gd name="T11" fmla="*/ 100 h 892"/>
                  <a:gd name="T12" fmla="*/ 573 w 1300"/>
                  <a:gd name="T13" fmla="*/ 0 h 892"/>
                  <a:gd name="T14" fmla="*/ 561 w 1300"/>
                  <a:gd name="T15" fmla="*/ 1 h 892"/>
                  <a:gd name="T16" fmla="*/ 346 w 1300"/>
                  <a:gd name="T17" fmla="*/ 165 h 892"/>
                  <a:gd name="T18" fmla="*/ 307 w 1300"/>
                  <a:gd name="T19" fmla="*/ 161 h 892"/>
                  <a:gd name="T20" fmla="*/ 183 w 1300"/>
                  <a:gd name="T21" fmla="*/ 245 h 892"/>
                  <a:gd name="T22" fmla="*/ 168 w 1300"/>
                  <a:gd name="T23" fmla="*/ 244 h 892"/>
                  <a:gd name="T24" fmla="*/ 38 w 1300"/>
                  <a:gd name="T25" fmla="*/ 320 h 892"/>
                  <a:gd name="T26" fmla="*/ 33 w 1300"/>
                  <a:gd name="T27" fmla="*/ 496 h 892"/>
                  <a:gd name="T28" fmla="*/ 214 w 1300"/>
                  <a:gd name="T29" fmla="*/ 587 h 892"/>
                  <a:gd name="T30" fmla="*/ 283 w 1300"/>
                  <a:gd name="T31" fmla="*/ 580 h 892"/>
                  <a:gd name="T32" fmla="*/ 405 w 1300"/>
                  <a:gd name="T33" fmla="*/ 685 h 892"/>
                  <a:gd name="T34" fmla="*/ 437 w 1300"/>
                  <a:gd name="T35" fmla="*/ 687 h 892"/>
                  <a:gd name="T36" fmla="*/ 576 w 1300"/>
                  <a:gd name="T37" fmla="*/ 627 h 892"/>
                  <a:gd name="T38" fmla="*/ 792 w 1300"/>
                  <a:gd name="T39" fmla="*/ 752 h 892"/>
                  <a:gd name="T40" fmla="*/ 702 w 1300"/>
                  <a:gd name="T41" fmla="*/ 892 h 892"/>
                  <a:gd name="T42" fmla="*/ 983 w 1300"/>
                  <a:gd name="T43" fmla="*/ 619 h 892"/>
                  <a:gd name="T44" fmla="*/ 985 w 1300"/>
                  <a:gd name="T45" fmla="*/ 616 h 892"/>
                  <a:gd name="T46" fmla="*/ 1039 w 1300"/>
                  <a:gd name="T47" fmla="*/ 623 h 892"/>
                  <a:gd name="T48" fmla="*/ 1149 w 1300"/>
                  <a:gd name="T49" fmla="*/ 570 h 892"/>
                  <a:gd name="T50" fmla="*/ 1270 w 1300"/>
                  <a:gd name="T51" fmla="*/ 489 h 892"/>
                  <a:gd name="T52" fmla="*/ 1263 w 1300"/>
                  <a:gd name="T53" fmla="*/ 33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00" h="892">
                    <a:moveTo>
                      <a:pt x="1263" y="334"/>
                    </a:moveTo>
                    <a:cubicBezTo>
                      <a:pt x="1215" y="275"/>
                      <a:pt x="1137" y="267"/>
                      <a:pt x="1095" y="267"/>
                    </a:cubicBezTo>
                    <a:cubicBezTo>
                      <a:pt x="1085" y="267"/>
                      <a:pt x="1077" y="267"/>
                      <a:pt x="1070" y="268"/>
                    </a:cubicBezTo>
                    <a:cubicBezTo>
                      <a:pt x="1074" y="242"/>
                      <a:pt x="1073" y="183"/>
                      <a:pt x="1000" y="123"/>
                    </a:cubicBezTo>
                    <a:cubicBezTo>
                      <a:pt x="968" y="96"/>
                      <a:pt x="927" y="82"/>
                      <a:pt x="880" y="82"/>
                    </a:cubicBezTo>
                    <a:cubicBezTo>
                      <a:pt x="836" y="82"/>
                      <a:pt x="799" y="94"/>
                      <a:pt x="782" y="100"/>
                    </a:cubicBezTo>
                    <a:cubicBezTo>
                      <a:pt x="768" y="75"/>
                      <a:pt x="714" y="0"/>
                      <a:pt x="573" y="0"/>
                    </a:cubicBezTo>
                    <a:cubicBezTo>
                      <a:pt x="569" y="0"/>
                      <a:pt x="565" y="0"/>
                      <a:pt x="561" y="1"/>
                    </a:cubicBezTo>
                    <a:cubicBezTo>
                      <a:pt x="391" y="6"/>
                      <a:pt x="353" y="129"/>
                      <a:pt x="346" y="165"/>
                    </a:cubicBezTo>
                    <a:cubicBezTo>
                      <a:pt x="332" y="162"/>
                      <a:pt x="319" y="161"/>
                      <a:pt x="307" y="161"/>
                    </a:cubicBezTo>
                    <a:cubicBezTo>
                      <a:pt x="220" y="161"/>
                      <a:pt x="191" y="222"/>
                      <a:pt x="183" y="245"/>
                    </a:cubicBezTo>
                    <a:cubicBezTo>
                      <a:pt x="178" y="244"/>
                      <a:pt x="173" y="244"/>
                      <a:pt x="168" y="244"/>
                    </a:cubicBezTo>
                    <a:cubicBezTo>
                      <a:pt x="118" y="244"/>
                      <a:pt x="68" y="273"/>
                      <a:pt x="38" y="320"/>
                    </a:cubicBezTo>
                    <a:cubicBezTo>
                      <a:pt x="2" y="376"/>
                      <a:pt x="0" y="442"/>
                      <a:pt x="33" y="496"/>
                    </a:cubicBezTo>
                    <a:cubicBezTo>
                      <a:pt x="78" y="571"/>
                      <a:pt x="157" y="587"/>
                      <a:pt x="214" y="587"/>
                    </a:cubicBezTo>
                    <a:cubicBezTo>
                      <a:pt x="245" y="587"/>
                      <a:pt x="270" y="582"/>
                      <a:pt x="283" y="580"/>
                    </a:cubicBezTo>
                    <a:cubicBezTo>
                      <a:pt x="288" y="605"/>
                      <a:pt x="310" y="669"/>
                      <a:pt x="405" y="685"/>
                    </a:cubicBezTo>
                    <a:cubicBezTo>
                      <a:pt x="416" y="686"/>
                      <a:pt x="426" y="687"/>
                      <a:pt x="437" y="687"/>
                    </a:cubicBezTo>
                    <a:cubicBezTo>
                      <a:pt x="508" y="687"/>
                      <a:pt x="555" y="649"/>
                      <a:pt x="576" y="627"/>
                    </a:cubicBezTo>
                    <a:cubicBezTo>
                      <a:pt x="586" y="650"/>
                      <a:pt x="654" y="737"/>
                      <a:pt x="792" y="752"/>
                    </a:cubicBezTo>
                    <a:cubicBezTo>
                      <a:pt x="780" y="798"/>
                      <a:pt x="763" y="849"/>
                      <a:pt x="702" y="892"/>
                    </a:cubicBezTo>
                    <a:cubicBezTo>
                      <a:pt x="702" y="892"/>
                      <a:pt x="864" y="847"/>
                      <a:pt x="983" y="619"/>
                    </a:cubicBezTo>
                    <a:cubicBezTo>
                      <a:pt x="984" y="618"/>
                      <a:pt x="984" y="617"/>
                      <a:pt x="985" y="616"/>
                    </a:cubicBezTo>
                    <a:cubicBezTo>
                      <a:pt x="1004" y="621"/>
                      <a:pt x="1022" y="623"/>
                      <a:pt x="1039" y="623"/>
                    </a:cubicBezTo>
                    <a:cubicBezTo>
                      <a:pt x="1107" y="623"/>
                      <a:pt x="1139" y="584"/>
                      <a:pt x="1149" y="570"/>
                    </a:cubicBezTo>
                    <a:cubicBezTo>
                      <a:pt x="1197" y="569"/>
                      <a:pt x="1243" y="538"/>
                      <a:pt x="1270" y="489"/>
                    </a:cubicBezTo>
                    <a:cubicBezTo>
                      <a:pt x="1300" y="435"/>
                      <a:pt x="1297" y="375"/>
                      <a:pt x="1263" y="33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576000" anchor="b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0" name="Group 84"/>
          <p:cNvGrpSpPr/>
          <p:nvPr/>
        </p:nvGrpSpPr>
        <p:grpSpPr>
          <a:xfrm>
            <a:off x="323528" y="2067694"/>
            <a:ext cx="2232248" cy="1183971"/>
            <a:chOff x="356279" y="2824785"/>
            <a:chExt cx="2976330" cy="1578628"/>
          </a:xfrm>
        </p:grpSpPr>
        <p:sp>
          <p:nvSpPr>
            <p:cNvPr id="46" name="Oval 44"/>
            <p:cNvSpPr/>
            <p:nvPr/>
          </p:nvSpPr>
          <p:spPr>
            <a:xfrm>
              <a:off x="3104009" y="3253738"/>
              <a:ext cx="228600" cy="22860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Group 58"/>
            <p:cNvGrpSpPr/>
            <p:nvPr/>
          </p:nvGrpSpPr>
          <p:grpSpPr>
            <a:xfrm>
              <a:off x="356279" y="2824785"/>
              <a:ext cx="2747730" cy="1578628"/>
              <a:chOff x="4033446" y="3360134"/>
              <a:chExt cx="2852541" cy="1904220"/>
            </a:xfrm>
          </p:grpSpPr>
          <p:sp>
            <p:nvSpPr>
              <p:cNvPr id="48" name="TextBox 59"/>
              <p:cNvSpPr txBox="1">
                <a:spLocks/>
              </p:cNvSpPr>
              <p:nvPr/>
            </p:nvSpPr>
            <p:spPr bwMode="auto">
              <a:xfrm>
                <a:off x="4410146" y="3360134"/>
                <a:ext cx="2475841" cy="775620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accent4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Spring</a:t>
                </a:r>
                <a:endParaRPr lang="zh-CN" altLang="en-US" sz="2800" dirty="0">
                  <a:solidFill>
                    <a:schemeClr val="accent4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9" name="TextBox 60"/>
              <p:cNvSpPr txBox="1">
                <a:spLocks/>
              </p:cNvSpPr>
              <p:nvPr/>
            </p:nvSpPr>
            <p:spPr bwMode="auto">
              <a:xfrm>
                <a:off x="4033446" y="4135753"/>
                <a:ext cx="2852541" cy="1128601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Spring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是一个轻量级的控制反转</a:t>
                </a: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(</a:t>
                </a:r>
                <a:r>
                  <a:rPr lang="en-US" altLang="zh-CN" sz="12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IoC</a:t>
                </a: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)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和面向切面</a:t>
                </a: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(AOP)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的容器框架。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1" name="Group 88"/>
          <p:cNvGrpSpPr/>
          <p:nvPr/>
        </p:nvGrpSpPr>
        <p:grpSpPr>
          <a:xfrm>
            <a:off x="5940152" y="843558"/>
            <a:ext cx="3206559" cy="1572000"/>
            <a:chOff x="8061282" y="1475395"/>
            <a:chExt cx="4275411" cy="2095998"/>
          </a:xfrm>
        </p:grpSpPr>
        <p:sp>
          <p:nvSpPr>
            <p:cNvPr id="42" name="Oval 46"/>
            <p:cNvSpPr/>
            <p:nvPr/>
          </p:nvSpPr>
          <p:spPr>
            <a:xfrm>
              <a:off x="8061282" y="1871220"/>
              <a:ext cx="228600" cy="228600"/>
            </a:xfrm>
            <a:prstGeom prst="ellipse">
              <a:avLst/>
            </a:prstGeom>
            <a:solidFill>
              <a:schemeClr val="accent6">
                <a:lumMod val="100000"/>
              </a:schemeClr>
            </a:solidFill>
            <a:ln w="12700" cap="flat" cmpd="sng" algn="ctr">
              <a:solidFill>
                <a:schemeClr val="accent6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Group 61"/>
            <p:cNvGrpSpPr/>
            <p:nvPr/>
          </p:nvGrpSpPr>
          <p:grpSpPr>
            <a:xfrm>
              <a:off x="8289882" y="1475395"/>
              <a:ext cx="4046811" cy="2095998"/>
              <a:chOff x="4410146" y="3434393"/>
              <a:chExt cx="4010672" cy="2444574"/>
            </a:xfrm>
          </p:grpSpPr>
          <p:sp>
            <p:nvSpPr>
              <p:cNvPr id="44" name="TextBox 62"/>
              <p:cNvSpPr txBox="1">
                <a:spLocks/>
              </p:cNvSpPr>
              <p:nvPr/>
            </p:nvSpPr>
            <p:spPr bwMode="auto">
              <a:xfrm>
                <a:off x="4410146" y="3434393"/>
                <a:ext cx="2475841" cy="701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6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288000" tIns="0" rIns="288000" bIns="0" anchor="b" anchorCtr="0">
                <a:noAutofit/>
              </a:bodyPr>
              <a:lstStyle/>
              <a:p>
                <a:r>
                  <a:rPr lang="en-US" altLang="zh-CN" sz="2800" dirty="0">
                    <a:solidFill>
                      <a:schemeClr val="accent6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jQuery</a:t>
                </a:r>
                <a:r>
                  <a:rPr lang="zh-CN" altLang="en-US" sz="2800" dirty="0">
                    <a:solidFill>
                      <a:schemeClr val="accent6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框架</a:t>
                </a:r>
                <a:endParaRPr lang="zh-CN" altLang="en-US" sz="2800" dirty="0">
                  <a:solidFill>
                    <a:schemeClr val="accent6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" name="TextBox 63"/>
              <p:cNvSpPr txBox="1">
                <a:spLocks/>
              </p:cNvSpPr>
              <p:nvPr/>
            </p:nvSpPr>
            <p:spPr bwMode="auto">
              <a:xfrm>
                <a:off x="4410146" y="4135753"/>
                <a:ext cx="4010672" cy="1743214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jQuery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是一个快速、简洁的</a:t>
                </a: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JavaScript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框架，是继</a:t>
                </a: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Prototype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之后又一个优秀的</a:t>
                </a: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JavaScript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代码库</a:t>
                </a:r>
                <a:r>
                  <a:rPr lang="zh-CN" altLang="en-US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2" name="Group 86"/>
          <p:cNvGrpSpPr/>
          <p:nvPr/>
        </p:nvGrpSpPr>
        <p:grpSpPr>
          <a:xfrm>
            <a:off x="6373040" y="3538648"/>
            <a:ext cx="2519439" cy="1126111"/>
            <a:chOff x="8376842" y="4389105"/>
            <a:chExt cx="3359251" cy="1501481"/>
          </a:xfrm>
        </p:grpSpPr>
        <p:sp>
          <p:nvSpPr>
            <p:cNvPr id="38" name="Oval 48"/>
            <p:cNvSpPr/>
            <p:nvPr/>
          </p:nvSpPr>
          <p:spPr>
            <a:xfrm>
              <a:off x="8376842" y="4661314"/>
              <a:ext cx="228600" cy="228600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9" name="Group 64"/>
            <p:cNvGrpSpPr/>
            <p:nvPr/>
          </p:nvGrpSpPr>
          <p:grpSpPr>
            <a:xfrm>
              <a:off x="8605441" y="4389105"/>
              <a:ext cx="3130652" cy="1501481"/>
              <a:chOff x="4410146" y="3574984"/>
              <a:chExt cx="3102695" cy="1751186"/>
            </a:xfrm>
          </p:grpSpPr>
          <p:sp>
            <p:nvSpPr>
              <p:cNvPr id="40" name="TextBox 65"/>
              <p:cNvSpPr txBox="1">
                <a:spLocks/>
              </p:cNvSpPr>
              <p:nvPr/>
            </p:nvSpPr>
            <p:spPr bwMode="auto">
              <a:xfrm>
                <a:off x="4410146" y="3574984"/>
                <a:ext cx="2475841" cy="560769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algn="l"/>
                <a:r>
                  <a:rPr lang="en-US" altLang="zh-CN" sz="28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MySQL</a:t>
                </a:r>
                <a:endParaRPr lang="zh-CN" altLang="en-US" sz="2800" dirty="0">
                  <a:solidFill>
                    <a:schemeClr val="accent2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1" name="TextBox 66"/>
              <p:cNvSpPr txBox="1">
                <a:spLocks/>
              </p:cNvSpPr>
              <p:nvPr/>
            </p:nvSpPr>
            <p:spPr bwMode="auto">
              <a:xfrm>
                <a:off x="4410146" y="4135751"/>
                <a:ext cx="3102695" cy="1190419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MySQL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是一个关系型数据库管理系统</a:t>
                </a:r>
                <a:r>
                  <a:rPr lang="zh-CN" altLang="en-US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是最流行的关系型数据库管理系统之一</a:t>
                </a:r>
                <a:r>
                  <a:rPr lang="zh-CN" altLang="en-US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3" name="Group 85"/>
          <p:cNvGrpSpPr/>
          <p:nvPr/>
        </p:nvGrpSpPr>
        <p:grpSpPr>
          <a:xfrm>
            <a:off x="683568" y="3468625"/>
            <a:ext cx="2448272" cy="1196138"/>
            <a:chOff x="861804" y="4332947"/>
            <a:chExt cx="3264360" cy="1594851"/>
          </a:xfrm>
        </p:grpSpPr>
        <p:sp>
          <p:nvSpPr>
            <p:cNvPr id="34" name="Oval 45"/>
            <p:cNvSpPr/>
            <p:nvPr/>
          </p:nvSpPr>
          <p:spPr>
            <a:xfrm>
              <a:off x="3897564" y="4661314"/>
              <a:ext cx="228600" cy="22860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3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" name="Group 67"/>
            <p:cNvGrpSpPr/>
            <p:nvPr/>
          </p:nvGrpSpPr>
          <p:grpSpPr>
            <a:xfrm>
              <a:off x="861804" y="4332947"/>
              <a:ext cx="3035761" cy="1594851"/>
              <a:chOff x="3940043" y="3511697"/>
              <a:chExt cx="2945944" cy="1923789"/>
            </a:xfrm>
          </p:grpSpPr>
          <p:sp>
            <p:nvSpPr>
              <p:cNvPr id="36" name="TextBox 68"/>
              <p:cNvSpPr txBox="1">
                <a:spLocks/>
              </p:cNvSpPr>
              <p:nvPr/>
            </p:nvSpPr>
            <p:spPr bwMode="auto">
              <a:xfrm>
                <a:off x="4401596" y="3511697"/>
                <a:ext cx="2475841" cy="695426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accent3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Hibernate</a:t>
                </a:r>
                <a:endParaRPr lang="zh-CN" altLang="en-US" sz="2800" dirty="0">
                  <a:solidFill>
                    <a:schemeClr val="accent3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TextBox 69"/>
              <p:cNvSpPr txBox="1">
                <a:spLocks/>
              </p:cNvSpPr>
              <p:nvPr/>
            </p:nvSpPr>
            <p:spPr bwMode="auto">
              <a:xfrm>
                <a:off x="3940043" y="4135753"/>
                <a:ext cx="2945944" cy="1299733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Hibernate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是一个操作数据库的框架，实现了对</a:t>
                </a: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JDBC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的封装</a:t>
                </a:r>
                <a:r>
                  <a:rPr lang="zh-CN" altLang="en-US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4" name="Group 87"/>
          <p:cNvGrpSpPr/>
          <p:nvPr/>
        </p:nvGrpSpPr>
        <p:grpSpPr>
          <a:xfrm>
            <a:off x="6450167" y="2150537"/>
            <a:ext cx="2810105" cy="807690"/>
            <a:chOff x="8876600" y="2955097"/>
            <a:chExt cx="3746807" cy="1076921"/>
          </a:xfrm>
        </p:grpSpPr>
        <p:sp>
          <p:nvSpPr>
            <p:cNvPr id="30" name="Oval 47"/>
            <p:cNvSpPr/>
            <p:nvPr/>
          </p:nvSpPr>
          <p:spPr>
            <a:xfrm>
              <a:off x="8876600" y="3253738"/>
              <a:ext cx="228600" cy="228600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Group 77"/>
            <p:cNvGrpSpPr/>
            <p:nvPr/>
          </p:nvGrpSpPr>
          <p:grpSpPr>
            <a:xfrm>
              <a:off x="9102367" y="2955097"/>
              <a:ext cx="3521040" cy="1076921"/>
              <a:chOff x="4407339" y="3545065"/>
              <a:chExt cx="3489597" cy="1256018"/>
            </a:xfrm>
          </p:grpSpPr>
          <p:sp>
            <p:nvSpPr>
              <p:cNvPr id="32" name="TextBox 78"/>
              <p:cNvSpPr txBox="1">
                <a:spLocks/>
              </p:cNvSpPr>
              <p:nvPr/>
            </p:nvSpPr>
            <p:spPr bwMode="auto">
              <a:xfrm>
                <a:off x="4410145" y="3545065"/>
                <a:ext cx="2475841" cy="590689"/>
              </a:xfrm>
              <a:prstGeom prst="rect">
                <a:avLst/>
              </a:prstGeom>
              <a:noFill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r>
                  <a:rPr lang="en-US" altLang="zh-CN" sz="2800" dirty="0">
                    <a:solidFill>
                      <a:schemeClr val="accent1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Tomcat</a:t>
                </a:r>
                <a:endParaRPr lang="zh-CN" altLang="en-US" sz="28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3" name="TextBox 79"/>
              <p:cNvSpPr txBox="1">
                <a:spLocks/>
              </p:cNvSpPr>
              <p:nvPr/>
            </p:nvSpPr>
            <p:spPr bwMode="auto">
              <a:xfrm>
                <a:off x="4407339" y="4088105"/>
                <a:ext cx="3489597" cy="712978"/>
              </a:xfrm>
              <a:prstGeom prst="rect">
                <a:avLst/>
              </a:prstGeom>
              <a:noFill/>
            </p:spPr>
            <p:txBody>
              <a:bodyPr wrap="square" lIns="288000" tIns="0" rIns="288000" bIns="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Tomcat 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服务器是一个免费的开放源代码的</a:t>
                </a:r>
                <a:r>
                  <a:rPr lang="en-US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Web </a:t>
                </a:r>
                <a:r>
                  <a:rPr lang="zh-CN" altLang="zh-CN" sz="12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应用服务器，属于轻量级应用服务器。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25" name="Group 83"/>
          <p:cNvGrpSpPr/>
          <p:nvPr/>
        </p:nvGrpSpPr>
        <p:grpSpPr>
          <a:xfrm>
            <a:off x="611561" y="843558"/>
            <a:ext cx="2531175" cy="1202528"/>
            <a:chOff x="815413" y="1452461"/>
            <a:chExt cx="3374899" cy="1603371"/>
          </a:xfrm>
        </p:grpSpPr>
        <p:sp>
          <p:nvSpPr>
            <p:cNvPr id="26" name="Oval 43"/>
            <p:cNvSpPr/>
            <p:nvPr/>
          </p:nvSpPr>
          <p:spPr>
            <a:xfrm>
              <a:off x="3961712" y="1871220"/>
              <a:ext cx="228600" cy="2286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80"/>
            <p:cNvGrpSpPr/>
            <p:nvPr/>
          </p:nvGrpSpPr>
          <p:grpSpPr>
            <a:xfrm>
              <a:off x="815413" y="1452461"/>
              <a:ext cx="3146300" cy="1603371"/>
              <a:chOff x="3619673" y="3360134"/>
              <a:chExt cx="3266314" cy="1934066"/>
            </a:xfrm>
          </p:grpSpPr>
          <p:sp>
            <p:nvSpPr>
              <p:cNvPr id="28" name="TextBox 81"/>
              <p:cNvSpPr txBox="1">
                <a:spLocks/>
              </p:cNvSpPr>
              <p:nvPr/>
            </p:nvSpPr>
            <p:spPr bwMode="auto">
              <a:xfrm>
                <a:off x="4410146" y="3360134"/>
                <a:ext cx="2475841" cy="775620"/>
              </a:xfrm>
              <a:prstGeom prst="rect">
                <a:avLst/>
              </a:prstGeom>
              <a:noFill/>
            </p:spPr>
            <p:txBody>
              <a:bodyPr wrap="none" lIns="0" tIns="0" rIns="288000" bIns="0" anchor="b" anchorCtr="0">
                <a:no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accent5">
                        <a:lumMod val="10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Struts2</a:t>
                </a:r>
                <a:endParaRPr lang="zh-CN" altLang="en-US" sz="2800" dirty="0">
                  <a:solidFill>
                    <a:schemeClr val="accent5">
                      <a:lumMod val="100000"/>
                    </a:schemeClr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" name="TextBox 82"/>
              <p:cNvSpPr txBox="1">
                <a:spLocks/>
              </p:cNvSpPr>
              <p:nvPr/>
            </p:nvSpPr>
            <p:spPr bwMode="auto">
              <a:xfrm>
                <a:off x="3619673" y="4135753"/>
                <a:ext cx="3266314" cy="1158447"/>
              </a:xfrm>
              <a:prstGeom prst="rect">
                <a:avLst/>
              </a:prstGeom>
              <a:noFill/>
            </p:spPr>
            <p:txBody>
              <a:bodyPr wrap="square" lIns="0" tIns="0" rIns="288000" bIns="0" anchor="t" anchorCtr="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Struts2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框架是一个用于开发</a:t>
                </a: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Java EE</a:t>
                </a:r>
                <a:r>
                  <a:rPr lang="zh-CN" alt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网络应用程序的开放源代码网页应用程序架构。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sp>
        <p:nvSpPr>
          <p:cNvPr id="67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开发技术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A7ACEA-5EE7-4D74-AAC6-DFAD2C9A8F6A}"/>
              </a:ext>
            </a:extLst>
          </p:cNvPr>
          <p:cNvSpPr txBox="1"/>
          <p:nvPr/>
        </p:nvSpPr>
        <p:spPr>
          <a:xfrm>
            <a:off x="4075471" y="2291872"/>
            <a:ext cx="139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技术和环境</a:t>
            </a:r>
          </a:p>
        </p:txBody>
      </p:sp>
    </p:spTree>
    <p:extLst>
      <p:ext uri="{BB962C8B-B14F-4D97-AF65-F5344CB8AC3E}">
        <p14:creationId xmlns:p14="http://schemas.microsoft.com/office/powerpoint/2010/main" val="2210703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E30100-E64A-4A13-8F6D-A142CE47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5" name="TextBox 71">
            <a:extLst>
              <a:ext uri="{FF2B5EF4-FFF2-40B4-BE49-F238E27FC236}">
                <a16:creationId xmlns:a16="http://schemas.microsoft.com/office/drawing/2014/main" id="{1AE90296-9373-42AC-9018-A7030F37B015}"/>
              </a:ext>
            </a:extLst>
          </p:cNvPr>
          <p:cNvSpPr txBox="1"/>
          <p:nvPr/>
        </p:nvSpPr>
        <p:spPr>
          <a:xfrm>
            <a:off x="3851920" y="2139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项目设计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9C2E3E-1883-4047-84A2-A80658F19A27}"/>
              </a:ext>
            </a:extLst>
          </p:cNvPr>
          <p:cNvCxnSpPr>
            <a:cxnSpLocks/>
          </p:cNvCxnSpPr>
          <p:nvPr/>
        </p:nvCxnSpPr>
        <p:spPr>
          <a:xfrm>
            <a:off x="3075558" y="2827493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D5852B-0BDF-4373-9324-80ADCFCA0A78}"/>
              </a:ext>
            </a:extLst>
          </p:cNvPr>
          <p:cNvSpPr/>
          <p:nvPr/>
        </p:nvSpPr>
        <p:spPr>
          <a:xfrm>
            <a:off x="3131840" y="2167592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latin typeface="迷你简启体" panose="03000509000000000000" pitchFamily="65" charset="-122"/>
                <a:ea typeface="迷你简启体" panose="03000509000000000000" pitchFamily="65" charset="-122"/>
                <a:sym typeface="微软雅黑" pitchFamily="34" charset="-122"/>
              </a:rPr>
              <a:t>04</a:t>
            </a:r>
            <a:endParaRPr lang="zh-CN" altLang="en-US" sz="3600" spc="300" dirty="0">
              <a:latin typeface="迷你简启体" panose="03000509000000000000" pitchFamily="65" charset="-122"/>
              <a:ea typeface="迷你简启体" panose="03000509000000000000" pitchFamily="65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168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4">
            <a:extLst>
              <a:ext uri="{FF2B5EF4-FFF2-40B4-BE49-F238E27FC236}">
                <a16:creationId xmlns:a16="http://schemas.microsoft.com/office/drawing/2014/main" id="{37851C49-5FA9-4476-BE40-2FA32C1D2AE7}"/>
              </a:ext>
            </a:extLst>
          </p:cNvPr>
          <p:cNvSpPr/>
          <p:nvPr/>
        </p:nvSpPr>
        <p:spPr>
          <a:xfrm>
            <a:off x="4870316" y="1366195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Parallelogram 5">
            <a:extLst>
              <a:ext uri="{FF2B5EF4-FFF2-40B4-BE49-F238E27FC236}">
                <a16:creationId xmlns:a16="http://schemas.microsoft.com/office/drawing/2014/main" id="{6542FD06-9C5E-4299-95A1-9B2611B72D72}"/>
              </a:ext>
            </a:extLst>
          </p:cNvPr>
          <p:cNvSpPr/>
          <p:nvPr/>
        </p:nvSpPr>
        <p:spPr>
          <a:xfrm flipV="1">
            <a:off x="3498735" y="1366195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Parallelogram 9">
            <a:extLst>
              <a:ext uri="{FF2B5EF4-FFF2-40B4-BE49-F238E27FC236}">
                <a16:creationId xmlns:a16="http://schemas.microsoft.com/office/drawing/2014/main" id="{F4B9FBC9-A65B-4BE6-9150-8FA82F6DD222}"/>
              </a:ext>
            </a:extLst>
          </p:cNvPr>
          <p:cNvSpPr/>
          <p:nvPr/>
        </p:nvSpPr>
        <p:spPr>
          <a:xfrm>
            <a:off x="6241897" y="2189642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Parallelogram 13">
            <a:extLst>
              <a:ext uri="{FF2B5EF4-FFF2-40B4-BE49-F238E27FC236}">
                <a16:creationId xmlns:a16="http://schemas.microsoft.com/office/drawing/2014/main" id="{54309F56-5CAB-427B-AA80-65683F12D30B}"/>
              </a:ext>
            </a:extLst>
          </p:cNvPr>
          <p:cNvSpPr/>
          <p:nvPr/>
        </p:nvSpPr>
        <p:spPr>
          <a:xfrm flipH="1">
            <a:off x="2127154" y="2189642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359CF9F-33CD-45F9-9011-8849B89D2888}"/>
              </a:ext>
            </a:extLst>
          </p:cNvPr>
          <p:cNvSpPr/>
          <p:nvPr/>
        </p:nvSpPr>
        <p:spPr>
          <a:xfrm flipH="1">
            <a:off x="6241897" y="3013089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Parallelogram 19">
            <a:extLst>
              <a:ext uri="{FF2B5EF4-FFF2-40B4-BE49-F238E27FC236}">
                <a16:creationId xmlns:a16="http://schemas.microsoft.com/office/drawing/2014/main" id="{1AB7E9B5-E47A-4B20-85AB-8D7D3D485B3D}"/>
              </a:ext>
            </a:extLst>
          </p:cNvPr>
          <p:cNvSpPr/>
          <p:nvPr/>
        </p:nvSpPr>
        <p:spPr>
          <a:xfrm>
            <a:off x="2127154" y="3013089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Parallelogram 22">
            <a:extLst>
              <a:ext uri="{FF2B5EF4-FFF2-40B4-BE49-F238E27FC236}">
                <a16:creationId xmlns:a16="http://schemas.microsoft.com/office/drawing/2014/main" id="{89C63C7D-61A9-4101-A235-24D9CD92CFB5}"/>
              </a:ext>
            </a:extLst>
          </p:cNvPr>
          <p:cNvSpPr/>
          <p:nvPr/>
        </p:nvSpPr>
        <p:spPr>
          <a:xfrm flipV="1">
            <a:off x="4870316" y="3836537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Parallelogram 23">
            <a:extLst>
              <a:ext uri="{FF2B5EF4-FFF2-40B4-BE49-F238E27FC236}">
                <a16:creationId xmlns:a16="http://schemas.microsoft.com/office/drawing/2014/main" id="{62BE2502-C882-4A67-ABBE-BCE535165C18}"/>
              </a:ext>
            </a:extLst>
          </p:cNvPr>
          <p:cNvSpPr/>
          <p:nvPr/>
        </p:nvSpPr>
        <p:spPr>
          <a:xfrm>
            <a:off x="3498735" y="3836537"/>
            <a:ext cx="774943" cy="228804"/>
          </a:xfrm>
          <a:prstGeom prst="parallelogram">
            <a:avLst>
              <a:gd name="adj" fmla="val 7236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Freeform: Shape 38">
            <a:extLst>
              <a:ext uri="{FF2B5EF4-FFF2-40B4-BE49-F238E27FC236}">
                <a16:creationId xmlns:a16="http://schemas.microsoft.com/office/drawing/2014/main" id="{ADF5DF5B-0DC1-40BB-81F1-A26F6763F031}"/>
              </a:ext>
            </a:extLst>
          </p:cNvPr>
          <p:cNvSpPr/>
          <p:nvPr/>
        </p:nvSpPr>
        <p:spPr>
          <a:xfrm>
            <a:off x="3498738" y="771550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产品展示</a:t>
            </a:r>
          </a:p>
        </p:txBody>
      </p:sp>
      <p:sp>
        <p:nvSpPr>
          <p:cNvPr id="22" name="Freeform: Shape 42">
            <a:extLst>
              <a:ext uri="{FF2B5EF4-FFF2-40B4-BE49-F238E27FC236}">
                <a16:creationId xmlns:a16="http://schemas.microsoft.com/office/drawing/2014/main" id="{FF52AFF6-C851-46B9-B0AF-1481F6C1DF1C}"/>
              </a:ext>
            </a:extLst>
          </p:cNvPr>
          <p:cNvSpPr/>
          <p:nvPr/>
        </p:nvSpPr>
        <p:spPr>
          <a:xfrm>
            <a:off x="4870319" y="1594999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产品分类</a:t>
            </a:r>
          </a:p>
        </p:txBody>
      </p:sp>
      <p:sp>
        <p:nvSpPr>
          <p:cNvPr id="23" name="Freeform: Shape 43">
            <a:extLst>
              <a:ext uri="{FF2B5EF4-FFF2-40B4-BE49-F238E27FC236}">
                <a16:creationId xmlns:a16="http://schemas.microsoft.com/office/drawing/2014/main" id="{364002C2-4DFC-4AC3-88C6-0FBE0263467E}"/>
              </a:ext>
            </a:extLst>
          </p:cNvPr>
          <p:cNvSpPr/>
          <p:nvPr/>
        </p:nvSpPr>
        <p:spPr>
          <a:xfrm>
            <a:off x="755576" y="2418444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订单管理</a:t>
            </a:r>
          </a:p>
        </p:txBody>
      </p:sp>
      <p:sp>
        <p:nvSpPr>
          <p:cNvPr id="24" name="Freeform: Shape 44">
            <a:extLst>
              <a:ext uri="{FF2B5EF4-FFF2-40B4-BE49-F238E27FC236}">
                <a16:creationId xmlns:a16="http://schemas.microsoft.com/office/drawing/2014/main" id="{6405A827-0092-4551-AC65-6BED77008C93}"/>
              </a:ext>
            </a:extLst>
          </p:cNvPr>
          <p:cNvSpPr/>
          <p:nvPr/>
        </p:nvSpPr>
        <p:spPr>
          <a:xfrm>
            <a:off x="6241900" y="2418444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个人信息</a:t>
            </a:r>
          </a:p>
        </p:txBody>
      </p:sp>
      <p:sp>
        <p:nvSpPr>
          <p:cNvPr id="25" name="Freeform: Shape 47">
            <a:extLst>
              <a:ext uri="{FF2B5EF4-FFF2-40B4-BE49-F238E27FC236}">
                <a16:creationId xmlns:a16="http://schemas.microsoft.com/office/drawing/2014/main" id="{B72CD836-259D-4265-A7E6-148D9AA4B50F}"/>
              </a:ext>
            </a:extLst>
          </p:cNvPr>
          <p:cNvSpPr/>
          <p:nvPr/>
        </p:nvSpPr>
        <p:spPr>
          <a:xfrm>
            <a:off x="4870319" y="3241893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登录注册</a:t>
            </a:r>
          </a:p>
        </p:txBody>
      </p:sp>
      <p:sp>
        <p:nvSpPr>
          <p:cNvPr id="26" name="Freeform: Shape 48">
            <a:extLst>
              <a:ext uri="{FF2B5EF4-FFF2-40B4-BE49-F238E27FC236}">
                <a16:creationId xmlns:a16="http://schemas.microsoft.com/office/drawing/2014/main" id="{50A1587C-950D-49D6-BEB6-751183D9980E}"/>
              </a:ext>
            </a:extLst>
          </p:cNvPr>
          <p:cNvSpPr/>
          <p:nvPr/>
        </p:nvSpPr>
        <p:spPr>
          <a:xfrm>
            <a:off x="3498738" y="4065339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商品详情</a:t>
            </a:r>
          </a:p>
        </p:txBody>
      </p:sp>
      <p:sp>
        <p:nvSpPr>
          <p:cNvPr id="27" name="Freeform: Shape 41">
            <a:extLst>
              <a:ext uri="{FF2B5EF4-FFF2-40B4-BE49-F238E27FC236}">
                <a16:creationId xmlns:a16="http://schemas.microsoft.com/office/drawing/2014/main" id="{FEECC61B-919E-4C1F-823A-E7394D46E7EA}"/>
              </a:ext>
            </a:extLst>
          </p:cNvPr>
          <p:cNvSpPr/>
          <p:nvPr/>
        </p:nvSpPr>
        <p:spPr>
          <a:xfrm>
            <a:off x="2127157" y="1594999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购物车</a:t>
            </a:r>
          </a:p>
        </p:txBody>
      </p:sp>
      <p:sp>
        <p:nvSpPr>
          <p:cNvPr id="28" name="Freeform: Shape 46">
            <a:extLst>
              <a:ext uri="{FF2B5EF4-FFF2-40B4-BE49-F238E27FC236}">
                <a16:creationId xmlns:a16="http://schemas.microsoft.com/office/drawing/2014/main" id="{C2E9785D-E069-49AD-9685-59F2EB991B24}"/>
              </a:ext>
            </a:extLst>
          </p:cNvPr>
          <p:cNvSpPr/>
          <p:nvPr/>
        </p:nvSpPr>
        <p:spPr>
          <a:xfrm>
            <a:off x="2127157" y="3241893"/>
            <a:ext cx="2146524" cy="594643"/>
          </a:xfrm>
          <a:custGeom>
            <a:avLst/>
            <a:gdLst>
              <a:gd name="connsiteX0" fmla="*/ 0 w 1490662"/>
              <a:gd name="connsiteY0" fmla="*/ 0 h 385763"/>
              <a:gd name="connsiteX1" fmla="*/ 1490662 w 1490662"/>
              <a:gd name="connsiteY1" fmla="*/ 0 h 385763"/>
              <a:gd name="connsiteX2" fmla="*/ 1490662 w 1490662"/>
              <a:gd name="connsiteY2" fmla="*/ 385763 h 385763"/>
              <a:gd name="connsiteX3" fmla="*/ 0 w 1490662"/>
              <a:gd name="connsiteY3" fmla="*/ 385763 h 38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662" h="385763">
                <a:moveTo>
                  <a:pt x="0" y="0"/>
                </a:moveTo>
                <a:lnTo>
                  <a:pt x="1490662" y="0"/>
                </a:lnTo>
                <a:lnTo>
                  <a:pt x="1490662" y="385763"/>
                </a:lnTo>
                <a:lnTo>
                  <a:pt x="0" y="38576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搜索框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EF1B44-8706-4E4B-922A-93FE76488237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29">
            <a:extLst>
              <a:ext uri="{FF2B5EF4-FFF2-40B4-BE49-F238E27FC236}">
                <a16:creationId xmlns:a16="http://schemas.microsoft.com/office/drawing/2014/main" id="{6DA0AE03-DAC6-49A2-8A19-EB79768BC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16451" r="43798" b="7742"/>
          <a:stretch/>
        </p:blipFill>
        <p:spPr bwMode="auto">
          <a:xfrm>
            <a:off x="5665631" y="31835"/>
            <a:ext cx="3312368" cy="52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5DF7F5-FC39-4B24-A9A5-A060B9C15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762" y="763711"/>
            <a:ext cx="1562100" cy="3733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DC81D6-D974-4C34-9780-2331ACF64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72" y="463467"/>
            <a:ext cx="3495675" cy="876300"/>
          </a:xfrm>
          <a:prstGeom prst="rect">
            <a:avLst/>
          </a:prstGeom>
        </p:spPr>
      </p:pic>
      <p:pic>
        <p:nvPicPr>
          <p:cNvPr id="1026" name="图片 39">
            <a:extLst>
              <a:ext uri="{FF2B5EF4-FFF2-40B4-BE49-F238E27FC236}">
                <a16:creationId xmlns:a16="http://schemas.microsoft.com/office/drawing/2014/main" id="{8C66B972-167E-477E-A98D-DED286810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84" y="1413093"/>
            <a:ext cx="3135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42">
            <a:extLst>
              <a:ext uri="{FF2B5EF4-FFF2-40B4-BE49-F238E27FC236}">
                <a16:creationId xmlns:a16="http://schemas.microsoft.com/office/drawing/2014/main" id="{12AC2A81-8F87-4B34-9B6A-FD6BCF64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87" y="1087532"/>
            <a:ext cx="34226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43">
            <a:extLst>
              <a:ext uri="{FF2B5EF4-FFF2-40B4-BE49-F238E27FC236}">
                <a16:creationId xmlns:a16="http://schemas.microsoft.com/office/drawing/2014/main" id="{A29908EA-CC9C-440E-A8AD-FE127E0B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7" y="1141069"/>
            <a:ext cx="31813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35">
            <a:extLst>
              <a:ext uri="{FF2B5EF4-FFF2-40B4-BE49-F238E27FC236}">
                <a16:creationId xmlns:a16="http://schemas.microsoft.com/office/drawing/2014/main" id="{1EF5FAE2-B75B-47DC-A584-DB2CD38B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15" y="821878"/>
            <a:ext cx="3853443" cy="219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34">
            <a:extLst>
              <a:ext uri="{FF2B5EF4-FFF2-40B4-BE49-F238E27FC236}">
                <a16:creationId xmlns:a16="http://schemas.microsoft.com/office/drawing/2014/main" id="{90CFF962-7D00-4802-B575-8F3CF7B3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5" y="905491"/>
            <a:ext cx="4542552" cy="287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图片 37">
            <a:extLst>
              <a:ext uri="{FF2B5EF4-FFF2-40B4-BE49-F238E27FC236}">
                <a16:creationId xmlns:a16="http://schemas.microsoft.com/office/drawing/2014/main" id="{774C822E-C0DB-448F-9F07-26738EAA9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1" r="42954"/>
          <a:stretch/>
        </p:blipFill>
        <p:spPr bwMode="auto">
          <a:xfrm>
            <a:off x="4870316" y="1347811"/>
            <a:ext cx="3518108" cy="35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图片 37">
            <a:extLst>
              <a:ext uri="{FF2B5EF4-FFF2-40B4-BE49-F238E27FC236}">
                <a16:creationId xmlns:a16="http://schemas.microsoft.com/office/drawing/2014/main" id="{4477E276-E551-48BC-9D9A-3305C9200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5" t="331" b="88729"/>
          <a:stretch/>
        </p:blipFill>
        <p:spPr bwMode="auto">
          <a:xfrm>
            <a:off x="4870316" y="425642"/>
            <a:ext cx="3684446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图片 36">
            <a:extLst>
              <a:ext uri="{FF2B5EF4-FFF2-40B4-BE49-F238E27FC236}">
                <a16:creationId xmlns:a16="http://schemas.microsoft.com/office/drawing/2014/main" id="{8700B9D9-2C47-4377-AA60-085378E8D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77" y="475139"/>
            <a:ext cx="36258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50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E17AA43-9101-40E5-8869-41D94BE24D84}"/>
              </a:ext>
            </a:extLst>
          </p:cNvPr>
          <p:cNvGrpSpPr/>
          <p:nvPr/>
        </p:nvGrpSpPr>
        <p:grpSpPr>
          <a:xfrm>
            <a:off x="3616780" y="1352804"/>
            <a:ext cx="1910435" cy="2902276"/>
            <a:chOff x="7545281" y="777387"/>
            <a:chExt cx="3665723" cy="556885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196E8AB-B5EE-4C72-899B-05CA3578D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622" y="2638487"/>
              <a:ext cx="3534382" cy="3707753"/>
            </a:xfrm>
            <a:custGeom>
              <a:avLst/>
              <a:gdLst>
                <a:gd name="T0" fmla="*/ 1111 w 1136"/>
                <a:gd name="T1" fmla="*/ 196 h 1193"/>
                <a:gd name="T2" fmla="*/ 1006 w 1136"/>
                <a:gd name="T3" fmla="*/ 399 h 1193"/>
                <a:gd name="T4" fmla="*/ 843 w 1136"/>
                <a:gd name="T5" fmla="*/ 688 h 1193"/>
                <a:gd name="T6" fmla="*/ 837 w 1136"/>
                <a:gd name="T7" fmla="*/ 760 h 1193"/>
                <a:gd name="T8" fmla="*/ 299 w 1136"/>
                <a:gd name="T9" fmla="*/ 760 h 1193"/>
                <a:gd name="T10" fmla="*/ 293 w 1136"/>
                <a:gd name="T11" fmla="*/ 688 h 1193"/>
                <a:gd name="T12" fmla="*/ 130 w 1136"/>
                <a:gd name="T13" fmla="*/ 399 h 1193"/>
                <a:gd name="T14" fmla="*/ 24 w 1136"/>
                <a:gd name="T15" fmla="*/ 196 h 1193"/>
                <a:gd name="T16" fmla="*/ 0 w 1136"/>
                <a:gd name="T17" fmla="*/ 21 h 1193"/>
                <a:gd name="T18" fmla="*/ 3 w 1136"/>
                <a:gd name="T19" fmla="*/ 55 h 1193"/>
                <a:gd name="T20" fmla="*/ 101 w 1136"/>
                <a:gd name="T21" fmla="*/ 323 h 1193"/>
                <a:gd name="T22" fmla="*/ 314 w 1136"/>
                <a:gd name="T23" fmla="*/ 632 h 1193"/>
                <a:gd name="T24" fmla="*/ 335 w 1136"/>
                <a:gd name="T25" fmla="*/ 710 h 1193"/>
                <a:gd name="T26" fmla="*/ 452 w 1136"/>
                <a:gd name="T27" fmla="*/ 790 h 1193"/>
                <a:gd name="T28" fmla="*/ 445 w 1136"/>
                <a:gd name="T29" fmla="*/ 724 h 1193"/>
                <a:gd name="T30" fmla="*/ 279 w 1136"/>
                <a:gd name="T31" fmla="*/ 456 h 1193"/>
                <a:gd name="T32" fmla="*/ 202 w 1136"/>
                <a:gd name="T33" fmla="*/ 311 h 1193"/>
                <a:gd name="T34" fmla="*/ 179 w 1136"/>
                <a:gd name="T35" fmla="*/ 166 h 1193"/>
                <a:gd name="T36" fmla="*/ 181 w 1136"/>
                <a:gd name="T37" fmla="*/ 166 h 1193"/>
                <a:gd name="T38" fmla="*/ 211 w 1136"/>
                <a:gd name="T39" fmla="*/ 308 h 1193"/>
                <a:gd name="T40" fmla="*/ 294 w 1136"/>
                <a:gd name="T41" fmla="*/ 445 h 1193"/>
                <a:gd name="T42" fmla="*/ 481 w 1136"/>
                <a:gd name="T43" fmla="*/ 715 h 1193"/>
                <a:gd name="T44" fmla="*/ 493 w 1136"/>
                <a:gd name="T45" fmla="*/ 789 h 1193"/>
                <a:gd name="T46" fmla="*/ 486 w 1136"/>
                <a:gd name="T47" fmla="*/ 589 h 1193"/>
                <a:gd name="T48" fmla="*/ 394 w 1136"/>
                <a:gd name="T49" fmla="*/ 410 h 1193"/>
                <a:gd name="T50" fmla="*/ 336 w 1136"/>
                <a:gd name="T51" fmla="*/ 230 h 1193"/>
                <a:gd name="T52" fmla="*/ 328 w 1136"/>
                <a:gd name="T53" fmla="*/ 111 h 1193"/>
                <a:gd name="T54" fmla="*/ 361 w 1136"/>
                <a:gd name="T55" fmla="*/ 290 h 1193"/>
                <a:gd name="T56" fmla="*/ 415 w 1136"/>
                <a:gd name="T57" fmla="*/ 412 h 1193"/>
                <a:gd name="T58" fmla="*/ 573 w 1136"/>
                <a:gd name="T59" fmla="*/ 721 h 1193"/>
                <a:gd name="T60" fmla="*/ 585 w 1136"/>
                <a:gd name="T61" fmla="*/ 692 h 1193"/>
                <a:gd name="T62" fmla="*/ 645 w 1136"/>
                <a:gd name="T63" fmla="*/ 335 h 1193"/>
                <a:gd name="T64" fmla="*/ 671 w 1136"/>
                <a:gd name="T65" fmla="*/ 78 h 1193"/>
                <a:gd name="T66" fmla="*/ 675 w 1136"/>
                <a:gd name="T67" fmla="*/ 117 h 1193"/>
                <a:gd name="T68" fmla="*/ 653 w 1136"/>
                <a:gd name="T69" fmla="*/ 414 h 1193"/>
                <a:gd name="T70" fmla="*/ 619 w 1136"/>
                <a:gd name="T71" fmla="*/ 722 h 1193"/>
                <a:gd name="T72" fmla="*/ 680 w 1136"/>
                <a:gd name="T73" fmla="*/ 770 h 1193"/>
                <a:gd name="T74" fmla="*/ 838 w 1136"/>
                <a:gd name="T75" fmla="*/ 426 h 1193"/>
                <a:gd name="T76" fmla="*/ 886 w 1136"/>
                <a:gd name="T77" fmla="*/ 344 h 1193"/>
                <a:gd name="T78" fmla="*/ 929 w 1136"/>
                <a:gd name="T79" fmla="*/ 238 h 1193"/>
                <a:gd name="T80" fmla="*/ 950 w 1136"/>
                <a:gd name="T81" fmla="*/ 143 h 1193"/>
                <a:gd name="T82" fmla="*/ 958 w 1136"/>
                <a:gd name="T83" fmla="*/ 96 h 1193"/>
                <a:gd name="T84" fmla="*/ 947 w 1136"/>
                <a:gd name="T85" fmla="*/ 200 h 1193"/>
                <a:gd name="T86" fmla="*/ 921 w 1136"/>
                <a:gd name="T87" fmla="*/ 299 h 1193"/>
                <a:gd name="T88" fmla="*/ 879 w 1136"/>
                <a:gd name="T89" fmla="*/ 394 h 1193"/>
                <a:gd name="T90" fmla="*/ 719 w 1136"/>
                <a:gd name="T91" fmla="*/ 784 h 1193"/>
                <a:gd name="T92" fmla="*/ 805 w 1136"/>
                <a:gd name="T93" fmla="*/ 687 h 1193"/>
                <a:gd name="T94" fmla="*/ 894 w 1136"/>
                <a:gd name="T95" fmla="*/ 511 h 1193"/>
                <a:gd name="T96" fmla="*/ 1074 w 1136"/>
                <a:gd name="T97" fmla="*/ 258 h 1193"/>
                <a:gd name="T98" fmla="*/ 1134 w 1136"/>
                <a:gd name="T99" fmla="*/ 36 h 1193"/>
                <a:gd name="T100" fmla="*/ 1135 w 1136"/>
                <a:gd name="T101" fmla="*/ 36 h 1193"/>
                <a:gd name="T102" fmla="*/ 833 w 1136"/>
                <a:gd name="T103" fmla="*/ 887 h 1193"/>
                <a:gd name="T104" fmla="*/ 302 w 1136"/>
                <a:gd name="T105" fmla="*/ 987 h 1193"/>
                <a:gd name="T106" fmla="*/ 568 w 1136"/>
                <a:gd name="T107" fmla="*/ 1101 h 1193"/>
                <a:gd name="T108" fmla="*/ 725 w 1136"/>
                <a:gd name="T109" fmla="*/ 113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6" h="1193">
                  <a:moveTo>
                    <a:pt x="1135" y="36"/>
                  </a:moveTo>
                  <a:cubicBezTo>
                    <a:pt x="1135" y="42"/>
                    <a:pt x="1135" y="49"/>
                    <a:pt x="1135" y="56"/>
                  </a:cubicBezTo>
                  <a:cubicBezTo>
                    <a:pt x="1134" y="63"/>
                    <a:pt x="1134" y="70"/>
                    <a:pt x="1133" y="78"/>
                  </a:cubicBezTo>
                  <a:cubicBezTo>
                    <a:pt x="1133" y="86"/>
                    <a:pt x="1131" y="95"/>
                    <a:pt x="1130" y="104"/>
                  </a:cubicBezTo>
                  <a:cubicBezTo>
                    <a:pt x="1129" y="113"/>
                    <a:pt x="1128" y="123"/>
                    <a:pt x="1126" y="133"/>
                  </a:cubicBezTo>
                  <a:cubicBezTo>
                    <a:pt x="1122" y="152"/>
                    <a:pt x="1118" y="174"/>
                    <a:pt x="1111" y="196"/>
                  </a:cubicBezTo>
                  <a:cubicBezTo>
                    <a:pt x="1104" y="218"/>
                    <a:pt x="1096" y="241"/>
                    <a:pt x="1086" y="264"/>
                  </a:cubicBezTo>
                  <a:cubicBezTo>
                    <a:pt x="1075" y="287"/>
                    <a:pt x="1063" y="310"/>
                    <a:pt x="1049" y="332"/>
                  </a:cubicBezTo>
                  <a:cubicBezTo>
                    <a:pt x="1046" y="338"/>
                    <a:pt x="1042" y="344"/>
                    <a:pt x="1039" y="349"/>
                  </a:cubicBezTo>
                  <a:cubicBezTo>
                    <a:pt x="1037" y="352"/>
                    <a:pt x="1035" y="355"/>
                    <a:pt x="1033" y="358"/>
                  </a:cubicBezTo>
                  <a:cubicBezTo>
                    <a:pt x="1028" y="366"/>
                    <a:pt x="1028" y="366"/>
                    <a:pt x="1028" y="366"/>
                  </a:cubicBezTo>
                  <a:cubicBezTo>
                    <a:pt x="1020" y="377"/>
                    <a:pt x="1013" y="388"/>
                    <a:pt x="1006" y="399"/>
                  </a:cubicBezTo>
                  <a:cubicBezTo>
                    <a:pt x="976" y="444"/>
                    <a:pt x="944" y="487"/>
                    <a:pt x="917" y="528"/>
                  </a:cubicBezTo>
                  <a:cubicBezTo>
                    <a:pt x="889" y="569"/>
                    <a:pt x="867" y="608"/>
                    <a:pt x="855" y="644"/>
                  </a:cubicBezTo>
                  <a:cubicBezTo>
                    <a:pt x="853" y="649"/>
                    <a:pt x="852" y="653"/>
                    <a:pt x="851" y="658"/>
                  </a:cubicBezTo>
                  <a:cubicBezTo>
                    <a:pt x="849" y="662"/>
                    <a:pt x="848" y="666"/>
                    <a:pt x="847" y="670"/>
                  </a:cubicBezTo>
                  <a:cubicBezTo>
                    <a:pt x="846" y="674"/>
                    <a:pt x="845" y="678"/>
                    <a:pt x="844" y="682"/>
                  </a:cubicBezTo>
                  <a:cubicBezTo>
                    <a:pt x="844" y="684"/>
                    <a:pt x="843" y="686"/>
                    <a:pt x="843" y="688"/>
                  </a:cubicBezTo>
                  <a:cubicBezTo>
                    <a:pt x="842" y="690"/>
                    <a:pt x="842" y="692"/>
                    <a:pt x="842" y="694"/>
                  </a:cubicBezTo>
                  <a:cubicBezTo>
                    <a:pt x="841" y="702"/>
                    <a:pt x="839" y="709"/>
                    <a:pt x="839" y="715"/>
                  </a:cubicBezTo>
                  <a:cubicBezTo>
                    <a:pt x="838" y="722"/>
                    <a:pt x="838" y="728"/>
                    <a:pt x="837" y="733"/>
                  </a:cubicBezTo>
                  <a:cubicBezTo>
                    <a:pt x="837" y="736"/>
                    <a:pt x="837" y="738"/>
                    <a:pt x="837" y="741"/>
                  </a:cubicBezTo>
                  <a:cubicBezTo>
                    <a:pt x="837" y="743"/>
                    <a:pt x="837" y="746"/>
                    <a:pt x="837" y="748"/>
                  </a:cubicBezTo>
                  <a:cubicBezTo>
                    <a:pt x="837" y="753"/>
                    <a:pt x="837" y="756"/>
                    <a:pt x="837" y="760"/>
                  </a:cubicBezTo>
                  <a:cubicBezTo>
                    <a:pt x="837" y="766"/>
                    <a:pt x="837" y="769"/>
                    <a:pt x="837" y="769"/>
                  </a:cubicBezTo>
                  <a:cubicBezTo>
                    <a:pt x="833" y="787"/>
                    <a:pt x="833" y="787"/>
                    <a:pt x="833" y="787"/>
                  </a:cubicBezTo>
                  <a:cubicBezTo>
                    <a:pt x="830" y="790"/>
                    <a:pt x="761" y="853"/>
                    <a:pt x="568" y="853"/>
                  </a:cubicBezTo>
                  <a:cubicBezTo>
                    <a:pt x="374" y="853"/>
                    <a:pt x="305" y="790"/>
                    <a:pt x="302" y="787"/>
                  </a:cubicBezTo>
                  <a:cubicBezTo>
                    <a:pt x="299" y="769"/>
                    <a:pt x="299" y="769"/>
                    <a:pt x="299" y="769"/>
                  </a:cubicBezTo>
                  <a:cubicBezTo>
                    <a:pt x="299" y="769"/>
                    <a:pt x="299" y="766"/>
                    <a:pt x="299" y="760"/>
                  </a:cubicBezTo>
                  <a:cubicBezTo>
                    <a:pt x="299" y="756"/>
                    <a:pt x="299" y="753"/>
                    <a:pt x="299" y="748"/>
                  </a:cubicBezTo>
                  <a:cubicBezTo>
                    <a:pt x="298" y="746"/>
                    <a:pt x="298" y="743"/>
                    <a:pt x="298" y="741"/>
                  </a:cubicBezTo>
                  <a:cubicBezTo>
                    <a:pt x="298" y="738"/>
                    <a:pt x="298" y="736"/>
                    <a:pt x="298" y="733"/>
                  </a:cubicBezTo>
                  <a:cubicBezTo>
                    <a:pt x="298" y="728"/>
                    <a:pt x="297" y="722"/>
                    <a:pt x="297" y="715"/>
                  </a:cubicBezTo>
                  <a:cubicBezTo>
                    <a:pt x="296" y="709"/>
                    <a:pt x="295" y="702"/>
                    <a:pt x="294" y="694"/>
                  </a:cubicBezTo>
                  <a:cubicBezTo>
                    <a:pt x="293" y="692"/>
                    <a:pt x="293" y="690"/>
                    <a:pt x="293" y="688"/>
                  </a:cubicBezTo>
                  <a:cubicBezTo>
                    <a:pt x="292" y="686"/>
                    <a:pt x="292" y="684"/>
                    <a:pt x="291" y="682"/>
                  </a:cubicBezTo>
                  <a:cubicBezTo>
                    <a:pt x="290" y="678"/>
                    <a:pt x="289" y="674"/>
                    <a:pt x="288" y="670"/>
                  </a:cubicBezTo>
                  <a:cubicBezTo>
                    <a:pt x="288" y="666"/>
                    <a:pt x="286" y="662"/>
                    <a:pt x="285" y="658"/>
                  </a:cubicBezTo>
                  <a:cubicBezTo>
                    <a:pt x="283" y="653"/>
                    <a:pt x="282" y="649"/>
                    <a:pt x="281" y="644"/>
                  </a:cubicBezTo>
                  <a:cubicBezTo>
                    <a:pt x="268" y="608"/>
                    <a:pt x="246" y="569"/>
                    <a:pt x="218" y="528"/>
                  </a:cubicBezTo>
                  <a:cubicBezTo>
                    <a:pt x="191" y="487"/>
                    <a:pt x="160" y="444"/>
                    <a:pt x="130" y="399"/>
                  </a:cubicBezTo>
                  <a:cubicBezTo>
                    <a:pt x="122" y="388"/>
                    <a:pt x="115" y="377"/>
                    <a:pt x="108" y="366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0" y="355"/>
                    <a:pt x="99" y="352"/>
                    <a:pt x="97" y="349"/>
                  </a:cubicBezTo>
                  <a:cubicBezTo>
                    <a:pt x="93" y="344"/>
                    <a:pt x="90" y="338"/>
                    <a:pt x="86" y="332"/>
                  </a:cubicBezTo>
                  <a:cubicBezTo>
                    <a:pt x="73" y="310"/>
                    <a:pt x="60" y="287"/>
                    <a:pt x="50" y="264"/>
                  </a:cubicBezTo>
                  <a:cubicBezTo>
                    <a:pt x="39" y="241"/>
                    <a:pt x="31" y="218"/>
                    <a:pt x="24" y="196"/>
                  </a:cubicBezTo>
                  <a:cubicBezTo>
                    <a:pt x="17" y="174"/>
                    <a:pt x="13" y="152"/>
                    <a:pt x="9" y="133"/>
                  </a:cubicBezTo>
                  <a:cubicBezTo>
                    <a:pt x="8" y="123"/>
                    <a:pt x="6" y="113"/>
                    <a:pt x="5" y="104"/>
                  </a:cubicBezTo>
                  <a:cubicBezTo>
                    <a:pt x="4" y="95"/>
                    <a:pt x="3" y="86"/>
                    <a:pt x="2" y="78"/>
                  </a:cubicBezTo>
                  <a:cubicBezTo>
                    <a:pt x="2" y="70"/>
                    <a:pt x="1" y="63"/>
                    <a:pt x="1" y="56"/>
                  </a:cubicBezTo>
                  <a:cubicBezTo>
                    <a:pt x="0" y="49"/>
                    <a:pt x="0" y="42"/>
                    <a:pt x="0" y="36"/>
                  </a:cubicBezTo>
                  <a:cubicBezTo>
                    <a:pt x="0" y="30"/>
                    <a:pt x="0" y="25"/>
                    <a:pt x="0" y="21"/>
                  </a:cubicBezTo>
                  <a:cubicBezTo>
                    <a:pt x="0" y="16"/>
                    <a:pt x="0" y="12"/>
                    <a:pt x="0" y="9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0" y="3"/>
                    <a:pt x="0" y="9"/>
                  </a:cubicBezTo>
                  <a:cubicBezTo>
                    <a:pt x="1" y="12"/>
                    <a:pt x="1" y="16"/>
                    <a:pt x="1" y="21"/>
                  </a:cubicBezTo>
                  <a:cubicBezTo>
                    <a:pt x="1" y="25"/>
                    <a:pt x="1" y="30"/>
                    <a:pt x="2" y="36"/>
                  </a:cubicBezTo>
                  <a:cubicBezTo>
                    <a:pt x="2" y="42"/>
                    <a:pt x="3" y="48"/>
                    <a:pt x="3" y="55"/>
                  </a:cubicBezTo>
                  <a:cubicBezTo>
                    <a:pt x="4" y="62"/>
                    <a:pt x="5" y="70"/>
                    <a:pt x="6" y="78"/>
                  </a:cubicBezTo>
                  <a:cubicBezTo>
                    <a:pt x="7" y="86"/>
                    <a:pt x="9" y="94"/>
                    <a:pt x="10" y="103"/>
                  </a:cubicBezTo>
                  <a:cubicBezTo>
                    <a:pt x="11" y="112"/>
                    <a:pt x="14" y="121"/>
                    <a:pt x="16" y="131"/>
                  </a:cubicBezTo>
                  <a:cubicBezTo>
                    <a:pt x="20" y="150"/>
                    <a:pt x="26" y="171"/>
                    <a:pt x="33" y="193"/>
                  </a:cubicBezTo>
                  <a:cubicBezTo>
                    <a:pt x="41" y="214"/>
                    <a:pt x="50" y="236"/>
                    <a:pt x="62" y="258"/>
                  </a:cubicBezTo>
                  <a:cubicBezTo>
                    <a:pt x="73" y="280"/>
                    <a:pt x="86" y="302"/>
                    <a:pt x="101" y="323"/>
                  </a:cubicBezTo>
                  <a:cubicBezTo>
                    <a:pt x="104" y="328"/>
                    <a:pt x="108" y="334"/>
                    <a:pt x="112" y="339"/>
                  </a:cubicBezTo>
                  <a:cubicBezTo>
                    <a:pt x="114" y="342"/>
                    <a:pt x="116" y="345"/>
                    <a:pt x="117" y="347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1" y="366"/>
                    <a:pt x="139" y="377"/>
                    <a:pt x="147" y="387"/>
                  </a:cubicBezTo>
                  <a:cubicBezTo>
                    <a:pt x="178" y="430"/>
                    <a:pt x="212" y="471"/>
                    <a:pt x="242" y="511"/>
                  </a:cubicBezTo>
                  <a:cubicBezTo>
                    <a:pt x="272" y="552"/>
                    <a:pt x="298" y="593"/>
                    <a:pt x="314" y="632"/>
                  </a:cubicBezTo>
                  <a:cubicBezTo>
                    <a:pt x="315" y="637"/>
                    <a:pt x="317" y="642"/>
                    <a:pt x="319" y="646"/>
                  </a:cubicBezTo>
                  <a:cubicBezTo>
                    <a:pt x="321" y="651"/>
                    <a:pt x="322" y="656"/>
                    <a:pt x="324" y="660"/>
                  </a:cubicBezTo>
                  <a:cubicBezTo>
                    <a:pt x="325" y="665"/>
                    <a:pt x="326" y="669"/>
                    <a:pt x="327" y="674"/>
                  </a:cubicBezTo>
                  <a:cubicBezTo>
                    <a:pt x="328" y="676"/>
                    <a:pt x="329" y="678"/>
                    <a:pt x="329" y="680"/>
                  </a:cubicBezTo>
                  <a:cubicBezTo>
                    <a:pt x="330" y="682"/>
                    <a:pt x="330" y="684"/>
                    <a:pt x="331" y="687"/>
                  </a:cubicBezTo>
                  <a:cubicBezTo>
                    <a:pt x="332" y="695"/>
                    <a:pt x="334" y="703"/>
                    <a:pt x="335" y="710"/>
                  </a:cubicBezTo>
                  <a:cubicBezTo>
                    <a:pt x="336" y="718"/>
                    <a:pt x="337" y="724"/>
                    <a:pt x="338" y="731"/>
                  </a:cubicBezTo>
                  <a:cubicBezTo>
                    <a:pt x="338" y="734"/>
                    <a:pt x="339" y="737"/>
                    <a:pt x="339" y="739"/>
                  </a:cubicBezTo>
                  <a:cubicBezTo>
                    <a:pt x="339" y="742"/>
                    <a:pt x="339" y="744"/>
                    <a:pt x="339" y="747"/>
                  </a:cubicBezTo>
                  <a:cubicBezTo>
                    <a:pt x="339" y="748"/>
                    <a:pt x="339" y="750"/>
                    <a:pt x="339" y="751"/>
                  </a:cubicBezTo>
                  <a:cubicBezTo>
                    <a:pt x="349" y="758"/>
                    <a:pt x="382" y="779"/>
                    <a:pt x="452" y="792"/>
                  </a:cubicBezTo>
                  <a:cubicBezTo>
                    <a:pt x="452" y="791"/>
                    <a:pt x="452" y="791"/>
                    <a:pt x="452" y="790"/>
                  </a:cubicBezTo>
                  <a:cubicBezTo>
                    <a:pt x="452" y="787"/>
                    <a:pt x="452" y="784"/>
                    <a:pt x="452" y="780"/>
                  </a:cubicBezTo>
                  <a:cubicBezTo>
                    <a:pt x="452" y="778"/>
                    <a:pt x="452" y="776"/>
                    <a:pt x="452" y="774"/>
                  </a:cubicBezTo>
                  <a:cubicBezTo>
                    <a:pt x="452" y="772"/>
                    <a:pt x="452" y="770"/>
                    <a:pt x="451" y="767"/>
                  </a:cubicBezTo>
                  <a:cubicBezTo>
                    <a:pt x="451" y="763"/>
                    <a:pt x="451" y="758"/>
                    <a:pt x="450" y="752"/>
                  </a:cubicBezTo>
                  <a:cubicBezTo>
                    <a:pt x="449" y="747"/>
                    <a:pt x="448" y="741"/>
                    <a:pt x="447" y="734"/>
                  </a:cubicBezTo>
                  <a:cubicBezTo>
                    <a:pt x="447" y="731"/>
                    <a:pt x="446" y="728"/>
                    <a:pt x="445" y="724"/>
                  </a:cubicBezTo>
                  <a:cubicBezTo>
                    <a:pt x="444" y="721"/>
                    <a:pt x="444" y="717"/>
                    <a:pt x="443" y="714"/>
                  </a:cubicBezTo>
                  <a:cubicBezTo>
                    <a:pt x="442" y="710"/>
                    <a:pt x="441" y="707"/>
                    <a:pt x="439" y="703"/>
                  </a:cubicBezTo>
                  <a:cubicBezTo>
                    <a:pt x="438" y="699"/>
                    <a:pt x="437" y="696"/>
                    <a:pt x="436" y="692"/>
                  </a:cubicBezTo>
                  <a:cubicBezTo>
                    <a:pt x="424" y="662"/>
                    <a:pt x="404" y="628"/>
                    <a:pt x="379" y="593"/>
                  </a:cubicBezTo>
                  <a:cubicBezTo>
                    <a:pt x="354" y="559"/>
                    <a:pt x="326" y="522"/>
                    <a:pt x="299" y="485"/>
                  </a:cubicBezTo>
                  <a:cubicBezTo>
                    <a:pt x="292" y="475"/>
                    <a:pt x="285" y="466"/>
                    <a:pt x="279" y="456"/>
                  </a:cubicBezTo>
                  <a:cubicBezTo>
                    <a:pt x="274" y="449"/>
                    <a:pt x="274" y="449"/>
                    <a:pt x="274" y="449"/>
                  </a:cubicBezTo>
                  <a:cubicBezTo>
                    <a:pt x="271" y="446"/>
                    <a:pt x="271" y="446"/>
                    <a:pt x="271" y="446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6" y="437"/>
                    <a:pt x="263" y="433"/>
                    <a:pt x="259" y="428"/>
                  </a:cubicBezTo>
                  <a:cubicBezTo>
                    <a:pt x="247" y="408"/>
                    <a:pt x="235" y="389"/>
                    <a:pt x="226" y="369"/>
                  </a:cubicBezTo>
                  <a:cubicBezTo>
                    <a:pt x="216" y="349"/>
                    <a:pt x="208" y="330"/>
                    <a:pt x="202" y="311"/>
                  </a:cubicBezTo>
                  <a:cubicBezTo>
                    <a:pt x="196" y="292"/>
                    <a:pt x="191" y="273"/>
                    <a:pt x="188" y="256"/>
                  </a:cubicBezTo>
                  <a:cubicBezTo>
                    <a:pt x="187" y="248"/>
                    <a:pt x="185" y="240"/>
                    <a:pt x="184" y="232"/>
                  </a:cubicBezTo>
                  <a:cubicBezTo>
                    <a:pt x="183" y="224"/>
                    <a:pt x="182" y="216"/>
                    <a:pt x="182" y="209"/>
                  </a:cubicBezTo>
                  <a:cubicBezTo>
                    <a:pt x="181" y="202"/>
                    <a:pt x="181" y="196"/>
                    <a:pt x="180" y="190"/>
                  </a:cubicBezTo>
                  <a:cubicBezTo>
                    <a:pt x="180" y="184"/>
                    <a:pt x="180" y="178"/>
                    <a:pt x="180" y="173"/>
                  </a:cubicBezTo>
                  <a:cubicBezTo>
                    <a:pt x="180" y="170"/>
                    <a:pt x="179" y="168"/>
                    <a:pt x="179" y="166"/>
                  </a:cubicBezTo>
                  <a:cubicBezTo>
                    <a:pt x="179" y="164"/>
                    <a:pt x="179" y="161"/>
                    <a:pt x="179" y="160"/>
                  </a:cubicBezTo>
                  <a:cubicBezTo>
                    <a:pt x="179" y="156"/>
                    <a:pt x="179" y="152"/>
                    <a:pt x="180" y="150"/>
                  </a:cubicBezTo>
                  <a:cubicBezTo>
                    <a:pt x="180" y="144"/>
                    <a:pt x="180" y="141"/>
                    <a:pt x="180" y="141"/>
                  </a:cubicBezTo>
                  <a:cubicBezTo>
                    <a:pt x="180" y="141"/>
                    <a:pt x="180" y="144"/>
                    <a:pt x="180" y="150"/>
                  </a:cubicBezTo>
                  <a:cubicBezTo>
                    <a:pt x="180" y="152"/>
                    <a:pt x="180" y="156"/>
                    <a:pt x="180" y="159"/>
                  </a:cubicBezTo>
                  <a:cubicBezTo>
                    <a:pt x="181" y="161"/>
                    <a:pt x="181" y="164"/>
                    <a:pt x="181" y="166"/>
                  </a:cubicBezTo>
                  <a:cubicBezTo>
                    <a:pt x="181" y="168"/>
                    <a:pt x="181" y="170"/>
                    <a:pt x="181" y="173"/>
                  </a:cubicBezTo>
                  <a:cubicBezTo>
                    <a:pt x="182" y="178"/>
                    <a:pt x="182" y="183"/>
                    <a:pt x="183" y="189"/>
                  </a:cubicBezTo>
                  <a:cubicBezTo>
                    <a:pt x="184" y="195"/>
                    <a:pt x="184" y="202"/>
                    <a:pt x="185" y="209"/>
                  </a:cubicBezTo>
                  <a:cubicBezTo>
                    <a:pt x="186" y="216"/>
                    <a:pt x="188" y="223"/>
                    <a:pt x="189" y="231"/>
                  </a:cubicBezTo>
                  <a:cubicBezTo>
                    <a:pt x="191" y="239"/>
                    <a:pt x="192" y="247"/>
                    <a:pt x="194" y="255"/>
                  </a:cubicBezTo>
                  <a:cubicBezTo>
                    <a:pt x="199" y="272"/>
                    <a:pt x="204" y="289"/>
                    <a:pt x="211" y="308"/>
                  </a:cubicBezTo>
                  <a:cubicBezTo>
                    <a:pt x="218" y="326"/>
                    <a:pt x="227" y="344"/>
                    <a:pt x="238" y="363"/>
                  </a:cubicBezTo>
                  <a:cubicBezTo>
                    <a:pt x="248" y="382"/>
                    <a:pt x="260" y="400"/>
                    <a:pt x="273" y="418"/>
                  </a:cubicBezTo>
                  <a:cubicBezTo>
                    <a:pt x="276" y="422"/>
                    <a:pt x="280" y="427"/>
                    <a:pt x="283" y="432"/>
                  </a:cubicBezTo>
                  <a:cubicBezTo>
                    <a:pt x="286" y="435"/>
                    <a:pt x="286" y="435"/>
                    <a:pt x="286" y="435"/>
                  </a:cubicBezTo>
                  <a:cubicBezTo>
                    <a:pt x="289" y="438"/>
                    <a:pt x="289" y="438"/>
                    <a:pt x="289" y="438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301" y="454"/>
                    <a:pt x="308" y="463"/>
                    <a:pt x="315" y="472"/>
                  </a:cubicBezTo>
                  <a:cubicBezTo>
                    <a:pt x="344" y="508"/>
                    <a:pt x="374" y="542"/>
                    <a:pt x="402" y="576"/>
                  </a:cubicBezTo>
                  <a:cubicBezTo>
                    <a:pt x="429" y="610"/>
                    <a:pt x="453" y="645"/>
                    <a:pt x="468" y="678"/>
                  </a:cubicBezTo>
                  <a:cubicBezTo>
                    <a:pt x="470" y="683"/>
                    <a:pt x="472" y="687"/>
                    <a:pt x="473" y="691"/>
                  </a:cubicBezTo>
                  <a:cubicBezTo>
                    <a:pt x="475" y="695"/>
                    <a:pt x="477" y="699"/>
                    <a:pt x="478" y="703"/>
                  </a:cubicBezTo>
                  <a:cubicBezTo>
                    <a:pt x="479" y="707"/>
                    <a:pt x="480" y="711"/>
                    <a:pt x="481" y="715"/>
                  </a:cubicBezTo>
                  <a:cubicBezTo>
                    <a:pt x="482" y="719"/>
                    <a:pt x="484" y="722"/>
                    <a:pt x="484" y="726"/>
                  </a:cubicBezTo>
                  <a:cubicBezTo>
                    <a:pt x="486" y="733"/>
                    <a:pt x="488" y="740"/>
                    <a:pt x="489" y="747"/>
                  </a:cubicBezTo>
                  <a:cubicBezTo>
                    <a:pt x="490" y="753"/>
                    <a:pt x="490" y="759"/>
                    <a:pt x="491" y="765"/>
                  </a:cubicBezTo>
                  <a:cubicBezTo>
                    <a:pt x="492" y="767"/>
                    <a:pt x="492" y="770"/>
                    <a:pt x="492" y="772"/>
                  </a:cubicBezTo>
                  <a:cubicBezTo>
                    <a:pt x="492" y="775"/>
                    <a:pt x="492" y="777"/>
                    <a:pt x="493" y="779"/>
                  </a:cubicBezTo>
                  <a:cubicBezTo>
                    <a:pt x="493" y="783"/>
                    <a:pt x="493" y="786"/>
                    <a:pt x="493" y="789"/>
                  </a:cubicBezTo>
                  <a:cubicBezTo>
                    <a:pt x="494" y="794"/>
                    <a:pt x="494" y="797"/>
                    <a:pt x="494" y="797"/>
                  </a:cubicBezTo>
                  <a:cubicBezTo>
                    <a:pt x="489" y="797"/>
                    <a:pt x="489" y="797"/>
                    <a:pt x="489" y="797"/>
                  </a:cubicBezTo>
                  <a:cubicBezTo>
                    <a:pt x="506" y="799"/>
                    <a:pt x="524" y="800"/>
                    <a:pt x="544" y="801"/>
                  </a:cubicBezTo>
                  <a:cubicBezTo>
                    <a:pt x="544" y="797"/>
                    <a:pt x="544" y="793"/>
                    <a:pt x="544" y="789"/>
                  </a:cubicBezTo>
                  <a:cubicBezTo>
                    <a:pt x="543" y="768"/>
                    <a:pt x="540" y="738"/>
                    <a:pt x="532" y="704"/>
                  </a:cubicBezTo>
                  <a:cubicBezTo>
                    <a:pt x="524" y="669"/>
                    <a:pt x="507" y="631"/>
                    <a:pt x="486" y="589"/>
                  </a:cubicBezTo>
                  <a:cubicBezTo>
                    <a:pt x="465" y="548"/>
                    <a:pt x="441" y="505"/>
                    <a:pt x="419" y="460"/>
                  </a:cubicBezTo>
                  <a:cubicBezTo>
                    <a:pt x="413" y="449"/>
                    <a:pt x="407" y="438"/>
                    <a:pt x="402" y="427"/>
                  </a:cubicBezTo>
                  <a:cubicBezTo>
                    <a:pt x="400" y="423"/>
                    <a:pt x="400" y="423"/>
                    <a:pt x="400" y="423"/>
                  </a:cubicBezTo>
                  <a:cubicBezTo>
                    <a:pt x="399" y="421"/>
                    <a:pt x="399" y="421"/>
                    <a:pt x="399" y="421"/>
                  </a:cubicBezTo>
                  <a:cubicBezTo>
                    <a:pt x="398" y="419"/>
                    <a:pt x="398" y="419"/>
                    <a:pt x="398" y="419"/>
                  </a:cubicBezTo>
                  <a:cubicBezTo>
                    <a:pt x="394" y="410"/>
                    <a:pt x="394" y="410"/>
                    <a:pt x="394" y="410"/>
                  </a:cubicBezTo>
                  <a:cubicBezTo>
                    <a:pt x="391" y="405"/>
                    <a:pt x="389" y="399"/>
                    <a:pt x="386" y="394"/>
                  </a:cubicBezTo>
                  <a:cubicBezTo>
                    <a:pt x="376" y="371"/>
                    <a:pt x="367" y="348"/>
                    <a:pt x="360" y="326"/>
                  </a:cubicBezTo>
                  <a:cubicBezTo>
                    <a:pt x="358" y="320"/>
                    <a:pt x="356" y="315"/>
                    <a:pt x="354" y="309"/>
                  </a:cubicBezTo>
                  <a:cubicBezTo>
                    <a:pt x="353" y="304"/>
                    <a:pt x="351" y="298"/>
                    <a:pt x="350" y="293"/>
                  </a:cubicBezTo>
                  <a:cubicBezTo>
                    <a:pt x="347" y="282"/>
                    <a:pt x="343" y="271"/>
                    <a:pt x="342" y="261"/>
                  </a:cubicBezTo>
                  <a:cubicBezTo>
                    <a:pt x="340" y="250"/>
                    <a:pt x="338" y="240"/>
                    <a:pt x="336" y="230"/>
                  </a:cubicBezTo>
                  <a:cubicBezTo>
                    <a:pt x="334" y="220"/>
                    <a:pt x="333" y="210"/>
                    <a:pt x="332" y="201"/>
                  </a:cubicBezTo>
                  <a:cubicBezTo>
                    <a:pt x="329" y="183"/>
                    <a:pt x="328" y="166"/>
                    <a:pt x="327" y="150"/>
                  </a:cubicBezTo>
                  <a:cubicBezTo>
                    <a:pt x="327" y="143"/>
                    <a:pt x="326" y="136"/>
                    <a:pt x="326" y="129"/>
                  </a:cubicBezTo>
                  <a:cubicBezTo>
                    <a:pt x="326" y="123"/>
                    <a:pt x="326" y="117"/>
                    <a:pt x="326" y="111"/>
                  </a:cubicBezTo>
                  <a:cubicBezTo>
                    <a:pt x="326" y="90"/>
                    <a:pt x="326" y="77"/>
                    <a:pt x="326" y="77"/>
                  </a:cubicBezTo>
                  <a:cubicBezTo>
                    <a:pt x="326" y="77"/>
                    <a:pt x="327" y="89"/>
                    <a:pt x="328" y="111"/>
                  </a:cubicBezTo>
                  <a:cubicBezTo>
                    <a:pt x="328" y="117"/>
                    <a:pt x="329" y="123"/>
                    <a:pt x="329" y="129"/>
                  </a:cubicBezTo>
                  <a:cubicBezTo>
                    <a:pt x="329" y="136"/>
                    <a:pt x="331" y="143"/>
                    <a:pt x="331" y="150"/>
                  </a:cubicBezTo>
                  <a:cubicBezTo>
                    <a:pt x="333" y="165"/>
                    <a:pt x="335" y="182"/>
                    <a:pt x="338" y="200"/>
                  </a:cubicBezTo>
                  <a:cubicBezTo>
                    <a:pt x="340" y="209"/>
                    <a:pt x="342" y="219"/>
                    <a:pt x="344" y="229"/>
                  </a:cubicBezTo>
                  <a:cubicBezTo>
                    <a:pt x="346" y="238"/>
                    <a:pt x="349" y="248"/>
                    <a:pt x="351" y="258"/>
                  </a:cubicBezTo>
                  <a:cubicBezTo>
                    <a:pt x="353" y="269"/>
                    <a:pt x="357" y="279"/>
                    <a:pt x="361" y="290"/>
                  </a:cubicBezTo>
                  <a:cubicBezTo>
                    <a:pt x="362" y="295"/>
                    <a:pt x="364" y="300"/>
                    <a:pt x="366" y="306"/>
                  </a:cubicBezTo>
                  <a:cubicBezTo>
                    <a:pt x="368" y="311"/>
                    <a:pt x="370" y="316"/>
                    <a:pt x="372" y="322"/>
                  </a:cubicBezTo>
                  <a:cubicBezTo>
                    <a:pt x="380" y="343"/>
                    <a:pt x="390" y="364"/>
                    <a:pt x="401" y="386"/>
                  </a:cubicBezTo>
                  <a:cubicBezTo>
                    <a:pt x="404" y="391"/>
                    <a:pt x="407" y="397"/>
                    <a:pt x="410" y="402"/>
                  </a:cubicBezTo>
                  <a:cubicBezTo>
                    <a:pt x="414" y="410"/>
                    <a:pt x="414" y="410"/>
                    <a:pt x="414" y="410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6" y="414"/>
                    <a:pt x="416" y="414"/>
                    <a:pt x="416" y="414"/>
                  </a:cubicBezTo>
                  <a:cubicBezTo>
                    <a:pt x="419" y="418"/>
                    <a:pt x="419" y="418"/>
                    <a:pt x="419" y="418"/>
                  </a:cubicBezTo>
                  <a:cubicBezTo>
                    <a:pt x="425" y="429"/>
                    <a:pt x="431" y="440"/>
                    <a:pt x="437" y="450"/>
                  </a:cubicBezTo>
                  <a:cubicBezTo>
                    <a:pt x="462" y="493"/>
                    <a:pt x="488" y="535"/>
                    <a:pt x="511" y="576"/>
                  </a:cubicBezTo>
                  <a:cubicBezTo>
                    <a:pt x="535" y="617"/>
                    <a:pt x="555" y="657"/>
                    <a:pt x="566" y="694"/>
                  </a:cubicBezTo>
                  <a:cubicBezTo>
                    <a:pt x="568" y="704"/>
                    <a:pt x="571" y="713"/>
                    <a:pt x="573" y="721"/>
                  </a:cubicBezTo>
                  <a:cubicBezTo>
                    <a:pt x="575" y="730"/>
                    <a:pt x="577" y="738"/>
                    <a:pt x="578" y="746"/>
                  </a:cubicBezTo>
                  <a:cubicBezTo>
                    <a:pt x="579" y="750"/>
                    <a:pt x="579" y="754"/>
                    <a:pt x="580" y="758"/>
                  </a:cubicBezTo>
                  <a:cubicBezTo>
                    <a:pt x="580" y="754"/>
                    <a:pt x="581" y="750"/>
                    <a:pt x="581" y="745"/>
                  </a:cubicBezTo>
                  <a:cubicBezTo>
                    <a:pt x="582" y="737"/>
                    <a:pt x="582" y="729"/>
                    <a:pt x="583" y="720"/>
                  </a:cubicBezTo>
                  <a:cubicBezTo>
                    <a:pt x="583" y="715"/>
                    <a:pt x="584" y="711"/>
                    <a:pt x="584" y="706"/>
                  </a:cubicBezTo>
                  <a:cubicBezTo>
                    <a:pt x="584" y="701"/>
                    <a:pt x="585" y="697"/>
                    <a:pt x="585" y="692"/>
                  </a:cubicBezTo>
                  <a:cubicBezTo>
                    <a:pt x="587" y="682"/>
                    <a:pt x="588" y="672"/>
                    <a:pt x="589" y="661"/>
                  </a:cubicBezTo>
                  <a:cubicBezTo>
                    <a:pt x="590" y="651"/>
                    <a:pt x="592" y="640"/>
                    <a:pt x="593" y="629"/>
                  </a:cubicBezTo>
                  <a:cubicBezTo>
                    <a:pt x="596" y="607"/>
                    <a:pt x="601" y="584"/>
                    <a:pt x="605" y="560"/>
                  </a:cubicBezTo>
                  <a:cubicBezTo>
                    <a:pt x="613" y="512"/>
                    <a:pt x="623" y="462"/>
                    <a:pt x="632" y="411"/>
                  </a:cubicBezTo>
                  <a:cubicBezTo>
                    <a:pt x="635" y="398"/>
                    <a:pt x="637" y="386"/>
                    <a:pt x="639" y="373"/>
                  </a:cubicBezTo>
                  <a:cubicBezTo>
                    <a:pt x="641" y="361"/>
                    <a:pt x="643" y="348"/>
                    <a:pt x="645" y="335"/>
                  </a:cubicBezTo>
                  <a:cubicBezTo>
                    <a:pt x="647" y="323"/>
                    <a:pt x="649" y="311"/>
                    <a:pt x="651" y="298"/>
                  </a:cubicBezTo>
                  <a:cubicBezTo>
                    <a:pt x="653" y="286"/>
                    <a:pt x="654" y="274"/>
                    <a:pt x="656" y="262"/>
                  </a:cubicBezTo>
                  <a:cubicBezTo>
                    <a:pt x="662" y="214"/>
                    <a:pt x="665" y="169"/>
                    <a:pt x="668" y="131"/>
                  </a:cubicBezTo>
                  <a:cubicBezTo>
                    <a:pt x="669" y="126"/>
                    <a:pt x="669" y="121"/>
                    <a:pt x="669" y="117"/>
                  </a:cubicBezTo>
                  <a:cubicBezTo>
                    <a:pt x="670" y="112"/>
                    <a:pt x="670" y="108"/>
                    <a:pt x="670" y="103"/>
                  </a:cubicBezTo>
                  <a:cubicBezTo>
                    <a:pt x="670" y="94"/>
                    <a:pt x="671" y="86"/>
                    <a:pt x="671" y="78"/>
                  </a:cubicBezTo>
                  <a:cubicBezTo>
                    <a:pt x="672" y="63"/>
                    <a:pt x="672" y="49"/>
                    <a:pt x="673" y="38"/>
                  </a:cubicBezTo>
                  <a:cubicBezTo>
                    <a:pt x="674" y="15"/>
                    <a:pt x="674" y="2"/>
                    <a:pt x="674" y="2"/>
                  </a:cubicBezTo>
                  <a:cubicBezTo>
                    <a:pt x="674" y="2"/>
                    <a:pt x="674" y="15"/>
                    <a:pt x="674" y="38"/>
                  </a:cubicBezTo>
                  <a:cubicBezTo>
                    <a:pt x="675" y="49"/>
                    <a:pt x="675" y="63"/>
                    <a:pt x="675" y="78"/>
                  </a:cubicBezTo>
                  <a:cubicBezTo>
                    <a:pt x="675" y="86"/>
                    <a:pt x="675" y="95"/>
                    <a:pt x="675" y="103"/>
                  </a:cubicBezTo>
                  <a:cubicBezTo>
                    <a:pt x="675" y="108"/>
                    <a:pt x="675" y="112"/>
                    <a:pt x="675" y="117"/>
                  </a:cubicBezTo>
                  <a:cubicBezTo>
                    <a:pt x="675" y="122"/>
                    <a:pt x="675" y="126"/>
                    <a:pt x="675" y="131"/>
                  </a:cubicBezTo>
                  <a:cubicBezTo>
                    <a:pt x="673" y="170"/>
                    <a:pt x="673" y="215"/>
                    <a:pt x="669" y="263"/>
                  </a:cubicBezTo>
                  <a:cubicBezTo>
                    <a:pt x="668" y="275"/>
                    <a:pt x="667" y="288"/>
                    <a:pt x="666" y="300"/>
                  </a:cubicBezTo>
                  <a:cubicBezTo>
                    <a:pt x="665" y="313"/>
                    <a:pt x="664" y="325"/>
                    <a:pt x="662" y="338"/>
                  </a:cubicBezTo>
                  <a:cubicBezTo>
                    <a:pt x="661" y="350"/>
                    <a:pt x="659" y="363"/>
                    <a:pt x="658" y="376"/>
                  </a:cubicBezTo>
                  <a:cubicBezTo>
                    <a:pt x="656" y="389"/>
                    <a:pt x="655" y="401"/>
                    <a:pt x="653" y="414"/>
                  </a:cubicBezTo>
                  <a:cubicBezTo>
                    <a:pt x="646" y="466"/>
                    <a:pt x="639" y="517"/>
                    <a:pt x="633" y="564"/>
                  </a:cubicBezTo>
                  <a:cubicBezTo>
                    <a:pt x="630" y="588"/>
                    <a:pt x="627" y="611"/>
                    <a:pt x="625" y="633"/>
                  </a:cubicBezTo>
                  <a:cubicBezTo>
                    <a:pt x="624" y="644"/>
                    <a:pt x="623" y="655"/>
                    <a:pt x="622" y="665"/>
                  </a:cubicBezTo>
                  <a:cubicBezTo>
                    <a:pt x="622" y="675"/>
                    <a:pt x="621" y="685"/>
                    <a:pt x="621" y="695"/>
                  </a:cubicBezTo>
                  <a:cubicBezTo>
                    <a:pt x="620" y="699"/>
                    <a:pt x="620" y="704"/>
                    <a:pt x="620" y="708"/>
                  </a:cubicBezTo>
                  <a:cubicBezTo>
                    <a:pt x="620" y="713"/>
                    <a:pt x="620" y="717"/>
                    <a:pt x="619" y="722"/>
                  </a:cubicBezTo>
                  <a:cubicBezTo>
                    <a:pt x="619" y="730"/>
                    <a:pt x="619" y="739"/>
                    <a:pt x="619" y="746"/>
                  </a:cubicBezTo>
                  <a:cubicBezTo>
                    <a:pt x="618" y="762"/>
                    <a:pt x="619" y="776"/>
                    <a:pt x="619" y="787"/>
                  </a:cubicBezTo>
                  <a:cubicBezTo>
                    <a:pt x="619" y="791"/>
                    <a:pt x="619" y="796"/>
                    <a:pt x="619" y="799"/>
                  </a:cubicBezTo>
                  <a:cubicBezTo>
                    <a:pt x="641" y="798"/>
                    <a:pt x="661" y="796"/>
                    <a:pt x="678" y="793"/>
                  </a:cubicBezTo>
                  <a:cubicBezTo>
                    <a:pt x="678" y="791"/>
                    <a:pt x="678" y="788"/>
                    <a:pt x="678" y="786"/>
                  </a:cubicBezTo>
                  <a:cubicBezTo>
                    <a:pt x="679" y="781"/>
                    <a:pt x="679" y="776"/>
                    <a:pt x="680" y="770"/>
                  </a:cubicBezTo>
                  <a:cubicBezTo>
                    <a:pt x="680" y="764"/>
                    <a:pt x="681" y="758"/>
                    <a:pt x="682" y="751"/>
                  </a:cubicBezTo>
                  <a:cubicBezTo>
                    <a:pt x="682" y="744"/>
                    <a:pt x="684" y="736"/>
                    <a:pt x="685" y="728"/>
                  </a:cubicBezTo>
                  <a:cubicBezTo>
                    <a:pt x="686" y="720"/>
                    <a:pt x="689" y="712"/>
                    <a:pt x="691" y="703"/>
                  </a:cubicBezTo>
                  <a:cubicBezTo>
                    <a:pt x="693" y="694"/>
                    <a:pt x="696" y="684"/>
                    <a:pt x="699" y="675"/>
                  </a:cubicBezTo>
                  <a:cubicBezTo>
                    <a:pt x="711" y="636"/>
                    <a:pt x="733" y="595"/>
                    <a:pt x="758" y="554"/>
                  </a:cubicBezTo>
                  <a:cubicBezTo>
                    <a:pt x="783" y="512"/>
                    <a:pt x="811" y="470"/>
                    <a:pt x="838" y="426"/>
                  </a:cubicBezTo>
                  <a:cubicBezTo>
                    <a:pt x="845" y="415"/>
                    <a:pt x="851" y="404"/>
                    <a:pt x="858" y="393"/>
                  </a:cubicBezTo>
                  <a:cubicBezTo>
                    <a:pt x="860" y="391"/>
                    <a:pt x="861" y="388"/>
                    <a:pt x="863" y="385"/>
                  </a:cubicBezTo>
                  <a:cubicBezTo>
                    <a:pt x="868" y="377"/>
                    <a:pt x="868" y="377"/>
                    <a:pt x="868" y="377"/>
                  </a:cubicBezTo>
                  <a:cubicBezTo>
                    <a:pt x="871" y="371"/>
                    <a:pt x="874" y="366"/>
                    <a:pt x="877" y="360"/>
                  </a:cubicBezTo>
                  <a:cubicBezTo>
                    <a:pt x="881" y="352"/>
                    <a:pt x="881" y="352"/>
                    <a:pt x="881" y="352"/>
                  </a:cubicBezTo>
                  <a:cubicBezTo>
                    <a:pt x="886" y="344"/>
                    <a:pt x="886" y="344"/>
                    <a:pt x="886" y="344"/>
                  </a:cubicBezTo>
                  <a:cubicBezTo>
                    <a:pt x="888" y="338"/>
                    <a:pt x="891" y="333"/>
                    <a:pt x="894" y="327"/>
                  </a:cubicBezTo>
                  <a:cubicBezTo>
                    <a:pt x="900" y="317"/>
                    <a:pt x="904" y="305"/>
                    <a:pt x="909" y="294"/>
                  </a:cubicBezTo>
                  <a:cubicBezTo>
                    <a:pt x="911" y="289"/>
                    <a:pt x="913" y="284"/>
                    <a:pt x="915" y="278"/>
                  </a:cubicBezTo>
                  <a:cubicBezTo>
                    <a:pt x="917" y="273"/>
                    <a:pt x="919" y="267"/>
                    <a:pt x="921" y="262"/>
                  </a:cubicBezTo>
                  <a:cubicBezTo>
                    <a:pt x="923" y="256"/>
                    <a:pt x="925" y="251"/>
                    <a:pt x="927" y="246"/>
                  </a:cubicBezTo>
                  <a:cubicBezTo>
                    <a:pt x="927" y="243"/>
                    <a:pt x="929" y="240"/>
                    <a:pt x="929" y="238"/>
                  </a:cubicBezTo>
                  <a:cubicBezTo>
                    <a:pt x="930" y="235"/>
                    <a:pt x="931" y="232"/>
                    <a:pt x="931" y="230"/>
                  </a:cubicBezTo>
                  <a:cubicBezTo>
                    <a:pt x="934" y="219"/>
                    <a:pt x="937" y="209"/>
                    <a:pt x="940" y="199"/>
                  </a:cubicBezTo>
                  <a:cubicBezTo>
                    <a:pt x="942" y="189"/>
                    <a:pt x="943" y="179"/>
                    <a:pt x="945" y="170"/>
                  </a:cubicBezTo>
                  <a:cubicBezTo>
                    <a:pt x="946" y="165"/>
                    <a:pt x="947" y="160"/>
                    <a:pt x="948" y="156"/>
                  </a:cubicBezTo>
                  <a:cubicBezTo>
                    <a:pt x="948" y="154"/>
                    <a:pt x="949" y="151"/>
                    <a:pt x="949" y="149"/>
                  </a:cubicBezTo>
                  <a:cubicBezTo>
                    <a:pt x="949" y="147"/>
                    <a:pt x="950" y="145"/>
                    <a:pt x="950" y="143"/>
                  </a:cubicBezTo>
                  <a:cubicBezTo>
                    <a:pt x="951" y="134"/>
                    <a:pt x="952" y="126"/>
                    <a:pt x="953" y="118"/>
                  </a:cubicBezTo>
                  <a:cubicBezTo>
                    <a:pt x="954" y="110"/>
                    <a:pt x="955" y="103"/>
                    <a:pt x="955" y="96"/>
                  </a:cubicBezTo>
                  <a:cubicBezTo>
                    <a:pt x="956" y="89"/>
                    <a:pt x="956" y="83"/>
                    <a:pt x="956" y="78"/>
                  </a:cubicBezTo>
                  <a:cubicBezTo>
                    <a:pt x="958" y="55"/>
                    <a:pt x="958" y="42"/>
                    <a:pt x="958" y="42"/>
                  </a:cubicBezTo>
                  <a:cubicBezTo>
                    <a:pt x="958" y="42"/>
                    <a:pt x="958" y="55"/>
                    <a:pt x="958" y="78"/>
                  </a:cubicBezTo>
                  <a:cubicBezTo>
                    <a:pt x="958" y="83"/>
                    <a:pt x="958" y="90"/>
                    <a:pt x="958" y="96"/>
                  </a:cubicBezTo>
                  <a:cubicBezTo>
                    <a:pt x="958" y="103"/>
                    <a:pt x="957" y="110"/>
                    <a:pt x="957" y="118"/>
                  </a:cubicBezTo>
                  <a:cubicBezTo>
                    <a:pt x="956" y="126"/>
                    <a:pt x="956" y="134"/>
                    <a:pt x="955" y="143"/>
                  </a:cubicBezTo>
                  <a:cubicBezTo>
                    <a:pt x="955" y="145"/>
                    <a:pt x="955" y="148"/>
                    <a:pt x="955" y="150"/>
                  </a:cubicBezTo>
                  <a:cubicBezTo>
                    <a:pt x="954" y="152"/>
                    <a:pt x="954" y="154"/>
                    <a:pt x="954" y="157"/>
                  </a:cubicBezTo>
                  <a:cubicBezTo>
                    <a:pt x="953" y="161"/>
                    <a:pt x="952" y="166"/>
                    <a:pt x="952" y="171"/>
                  </a:cubicBezTo>
                  <a:cubicBezTo>
                    <a:pt x="950" y="180"/>
                    <a:pt x="949" y="190"/>
                    <a:pt x="947" y="200"/>
                  </a:cubicBezTo>
                  <a:cubicBezTo>
                    <a:pt x="945" y="211"/>
                    <a:pt x="943" y="221"/>
                    <a:pt x="941" y="232"/>
                  </a:cubicBezTo>
                  <a:cubicBezTo>
                    <a:pt x="940" y="235"/>
                    <a:pt x="940" y="238"/>
                    <a:pt x="939" y="240"/>
                  </a:cubicBezTo>
                  <a:cubicBezTo>
                    <a:pt x="938" y="243"/>
                    <a:pt x="937" y="246"/>
                    <a:pt x="937" y="249"/>
                  </a:cubicBezTo>
                  <a:cubicBezTo>
                    <a:pt x="935" y="254"/>
                    <a:pt x="934" y="260"/>
                    <a:pt x="932" y="265"/>
                  </a:cubicBezTo>
                  <a:cubicBezTo>
                    <a:pt x="930" y="271"/>
                    <a:pt x="929" y="276"/>
                    <a:pt x="927" y="282"/>
                  </a:cubicBezTo>
                  <a:cubicBezTo>
                    <a:pt x="925" y="288"/>
                    <a:pt x="923" y="293"/>
                    <a:pt x="921" y="299"/>
                  </a:cubicBezTo>
                  <a:cubicBezTo>
                    <a:pt x="917" y="311"/>
                    <a:pt x="913" y="322"/>
                    <a:pt x="907" y="334"/>
                  </a:cubicBezTo>
                  <a:cubicBezTo>
                    <a:pt x="905" y="339"/>
                    <a:pt x="902" y="345"/>
                    <a:pt x="900" y="351"/>
                  </a:cubicBezTo>
                  <a:cubicBezTo>
                    <a:pt x="896" y="360"/>
                    <a:pt x="896" y="360"/>
                    <a:pt x="896" y="360"/>
                  </a:cubicBezTo>
                  <a:cubicBezTo>
                    <a:pt x="892" y="368"/>
                    <a:pt x="892" y="368"/>
                    <a:pt x="892" y="368"/>
                  </a:cubicBezTo>
                  <a:cubicBezTo>
                    <a:pt x="889" y="374"/>
                    <a:pt x="886" y="380"/>
                    <a:pt x="883" y="385"/>
                  </a:cubicBezTo>
                  <a:cubicBezTo>
                    <a:pt x="879" y="394"/>
                    <a:pt x="879" y="394"/>
                    <a:pt x="879" y="394"/>
                  </a:cubicBezTo>
                  <a:cubicBezTo>
                    <a:pt x="877" y="397"/>
                    <a:pt x="876" y="400"/>
                    <a:pt x="875" y="403"/>
                  </a:cubicBezTo>
                  <a:cubicBezTo>
                    <a:pt x="868" y="414"/>
                    <a:pt x="862" y="425"/>
                    <a:pt x="856" y="436"/>
                  </a:cubicBezTo>
                  <a:cubicBezTo>
                    <a:pt x="832" y="482"/>
                    <a:pt x="805" y="526"/>
                    <a:pt x="783" y="568"/>
                  </a:cubicBezTo>
                  <a:cubicBezTo>
                    <a:pt x="760" y="610"/>
                    <a:pt x="742" y="649"/>
                    <a:pt x="733" y="685"/>
                  </a:cubicBezTo>
                  <a:cubicBezTo>
                    <a:pt x="723" y="720"/>
                    <a:pt x="720" y="751"/>
                    <a:pt x="719" y="772"/>
                  </a:cubicBezTo>
                  <a:cubicBezTo>
                    <a:pt x="719" y="776"/>
                    <a:pt x="719" y="780"/>
                    <a:pt x="719" y="784"/>
                  </a:cubicBezTo>
                  <a:cubicBezTo>
                    <a:pt x="765" y="772"/>
                    <a:pt x="789" y="757"/>
                    <a:pt x="796" y="751"/>
                  </a:cubicBezTo>
                  <a:cubicBezTo>
                    <a:pt x="796" y="750"/>
                    <a:pt x="796" y="748"/>
                    <a:pt x="796" y="747"/>
                  </a:cubicBezTo>
                  <a:cubicBezTo>
                    <a:pt x="796" y="744"/>
                    <a:pt x="796" y="742"/>
                    <a:pt x="797" y="739"/>
                  </a:cubicBezTo>
                  <a:cubicBezTo>
                    <a:pt x="797" y="737"/>
                    <a:pt x="797" y="734"/>
                    <a:pt x="798" y="731"/>
                  </a:cubicBezTo>
                  <a:cubicBezTo>
                    <a:pt x="798" y="724"/>
                    <a:pt x="799" y="718"/>
                    <a:pt x="800" y="710"/>
                  </a:cubicBezTo>
                  <a:cubicBezTo>
                    <a:pt x="801" y="703"/>
                    <a:pt x="803" y="695"/>
                    <a:pt x="805" y="687"/>
                  </a:cubicBezTo>
                  <a:cubicBezTo>
                    <a:pt x="805" y="684"/>
                    <a:pt x="806" y="682"/>
                    <a:pt x="806" y="680"/>
                  </a:cubicBezTo>
                  <a:cubicBezTo>
                    <a:pt x="807" y="678"/>
                    <a:pt x="807" y="676"/>
                    <a:pt x="808" y="674"/>
                  </a:cubicBezTo>
                  <a:cubicBezTo>
                    <a:pt x="809" y="669"/>
                    <a:pt x="810" y="665"/>
                    <a:pt x="812" y="660"/>
                  </a:cubicBezTo>
                  <a:cubicBezTo>
                    <a:pt x="813" y="656"/>
                    <a:pt x="815" y="651"/>
                    <a:pt x="816" y="646"/>
                  </a:cubicBezTo>
                  <a:cubicBezTo>
                    <a:pt x="818" y="642"/>
                    <a:pt x="820" y="637"/>
                    <a:pt x="822" y="632"/>
                  </a:cubicBezTo>
                  <a:cubicBezTo>
                    <a:pt x="838" y="593"/>
                    <a:pt x="864" y="552"/>
                    <a:pt x="894" y="511"/>
                  </a:cubicBezTo>
                  <a:cubicBezTo>
                    <a:pt x="924" y="471"/>
                    <a:pt x="957" y="430"/>
                    <a:pt x="989" y="387"/>
                  </a:cubicBezTo>
                  <a:cubicBezTo>
                    <a:pt x="997" y="377"/>
                    <a:pt x="1004" y="366"/>
                    <a:pt x="1012" y="355"/>
                  </a:cubicBezTo>
                  <a:cubicBezTo>
                    <a:pt x="1018" y="347"/>
                    <a:pt x="1018" y="347"/>
                    <a:pt x="1018" y="347"/>
                  </a:cubicBezTo>
                  <a:cubicBezTo>
                    <a:pt x="1020" y="345"/>
                    <a:pt x="1022" y="342"/>
                    <a:pt x="1024" y="339"/>
                  </a:cubicBezTo>
                  <a:cubicBezTo>
                    <a:pt x="1027" y="334"/>
                    <a:pt x="1031" y="328"/>
                    <a:pt x="1035" y="323"/>
                  </a:cubicBezTo>
                  <a:cubicBezTo>
                    <a:pt x="1049" y="302"/>
                    <a:pt x="1062" y="280"/>
                    <a:pt x="1074" y="258"/>
                  </a:cubicBezTo>
                  <a:cubicBezTo>
                    <a:pt x="1085" y="236"/>
                    <a:pt x="1094" y="214"/>
                    <a:pt x="1102" y="193"/>
                  </a:cubicBezTo>
                  <a:cubicBezTo>
                    <a:pt x="1110" y="171"/>
                    <a:pt x="1115" y="150"/>
                    <a:pt x="1120" y="131"/>
                  </a:cubicBezTo>
                  <a:cubicBezTo>
                    <a:pt x="1122" y="121"/>
                    <a:pt x="1124" y="112"/>
                    <a:pt x="1125" y="103"/>
                  </a:cubicBezTo>
                  <a:cubicBezTo>
                    <a:pt x="1127" y="94"/>
                    <a:pt x="1128" y="86"/>
                    <a:pt x="1129" y="78"/>
                  </a:cubicBezTo>
                  <a:cubicBezTo>
                    <a:pt x="1130" y="70"/>
                    <a:pt x="1131" y="62"/>
                    <a:pt x="1132" y="55"/>
                  </a:cubicBezTo>
                  <a:cubicBezTo>
                    <a:pt x="1133" y="48"/>
                    <a:pt x="1133" y="42"/>
                    <a:pt x="1134" y="36"/>
                  </a:cubicBezTo>
                  <a:cubicBezTo>
                    <a:pt x="1134" y="30"/>
                    <a:pt x="1134" y="25"/>
                    <a:pt x="1134" y="21"/>
                  </a:cubicBezTo>
                  <a:cubicBezTo>
                    <a:pt x="1135" y="16"/>
                    <a:pt x="1135" y="12"/>
                    <a:pt x="1135" y="9"/>
                  </a:cubicBezTo>
                  <a:cubicBezTo>
                    <a:pt x="1135" y="3"/>
                    <a:pt x="1135" y="0"/>
                    <a:pt x="1135" y="0"/>
                  </a:cubicBezTo>
                  <a:cubicBezTo>
                    <a:pt x="1135" y="0"/>
                    <a:pt x="1135" y="3"/>
                    <a:pt x="1135" y="9"/>
                  </a:cubicBezTo>
                  <a:cubicBezTo>
                    <a:pt x="1135" y="12"/>
                    <a:pt x="1135" y="16"/>
                    <a:pt x="1135" y="21"/>
                  </a:cubicBezTo>
                  <a:cubicBezTo>
                    <a:pt x="1136" y="25"/>
                    <a:pt x="1136" y="30"/>
                    <a:pt x="1135" y="36"/>
                  </a:cubicBezTo>
                  <a:close/>
                  <a:moveTo>
                    <a:pt x="568" y="901"/>
                  </a:moveTo>
                  <a:cubicBezTo>
                    <a:pt x="398" y="901"/>
                    <a:pt x="337" y="850"/>
                    <a:pt x="337" y="849"/>
                  </a:cubicBezTo>
                  <a:cubicBezTo>
                    <a:pt x="320" y="868"/>
                    <a:pt x="320" y="868"/>
                    <a:pt x="320" y="868"/>
                  </a:cubicBezTo>
                  <a:cubicBezTo>
                    <a:pt x="302" y="887"/>
                    <a:pt x="302" y="887"/>
                    <a:pt x="302" y="887"/>
                  </a:cubicBezTo>
                  <a:cubicBezTo>
                    <a:pt x="305" y="890"/>
                    <a:pt x="374" y="953"/>
                    <a:pt x="568" y="953"/>
                  </a:cubicBezTo>
                  <a:cubicBezTo>
                    <a:pt x="761" y="953"/>
                    <a:pt x="830" y="890"/>
                    <a:pt x="833" y="887"/>
                  </a:cubicBezTo>
                  <a:cubicBezTo>
                    <a:pt x="799" y="849"/>
                    <a:pt x="799" y="849"/>
                    <a:pt x="799" y="849"/>
                  </a:cubicBezTo>
                  <a:cubicBezTo>
                    <a:pt x="798" y="850"/>
                    <a:pt x="738" y="901"/>
                    <a:pt x="568" y="901"/>
                  </a:cubicBezTo>
                  <a:close/>
                  <a:moveTo>
                    <a:pt x="568" y="1001"/>
                  </a:moveTo>
                  <a:cubicBezTo>
                    <a:pt x="398" y="1001"/>
                    <a:pt x="337" y="950"/>
                    <a:pt x="337" y="949"/>
                  </a:cubicBezTo>
                  <a:cubicBezTo>
                    <a:pt x="320" y="968"/>
                    <a:pt x="320" y="968"/>
                    <a:pt x="320" y="968"/>
                  </a:cubicBezTo>
                  <a:cubicBezTo>
                    <a:pt x="302" y="987"/>
                    <a:pt x="302" y="987"/>
                    <a:pt x="302" y="987"/>
                  </a:cubicBezTo>
                  <a:cubicBezTo>
                    <a:pt x="305" y="990"/>
                    <a:pt x="374" y="1053"/>
                    <a:pt x="568" y="1053"/>
                  </a:cubicBezTo>
                  <a:cubicBezTo>
                    <a:pt x="761" y="1053"/>
                    <a:pt x="830" y="990"/>
                    <a:pt x="833" y="987"/>
                  </a:cubicBezTo>
                  <a:cubicBezTo>
                    <a:pt x="799" y="949"/>
                    <a:pt x="799" y="949"/>
                    <a:pt x="799" y="949"/>
                  </a:cubicBezTo>
                  <a:cubicBezTo>
                    <a:pt x="798" y="950"/>
                    <a:pt x="738" y="1001"/>
                    <a:pt x="568" y="1001"/>
                  </a:cubicBezTo>
                  <a:close/>
                  <a:moveTo>
                    <a:pt x="799" y="1049"/>
                  </a:moveTo>
                  <a:cubicBezTo>
                    <a:pt x="798" y="1050"/>
                    <a:pt x="738" y="1101"/>
                    <a:pt x="568" y="1101"/>
                  </a:cubicBezTo>
                  <a:cubicBezTo>
                    <a:pt x="398" y="1101"/>
                    <a:pt x="337" y="1050"/>
                    <a:pt x="337" y="1049"/>
                  </a:cubicBezTo>
                  <a:cubicBezTo>
                    <a:pt x="320" y="1068"/>
                    <a:pt x="320" y="1068"/>
                    <a:pt x="320" y="1068"/>
                  </a:cubicBezTo>
                  <a:cubicBezTo>
                    <a:pt x="302" y="1087"/>
                    <a:pt x="302" y="1087"/>
                    <a:pt x="302" y="1087"/>
                  </a:cubicBezTo>
                  <a:cubicBezTo>
                    <a:pt x="304" y="1089"/>
                    <a:pt x="335" y="1117"/>
                    <a:pt x="411" y="1135"/>
                  </a:cubicBezTo>
                  <a:cubicBezTo>
                    <a:pt x="430" y="1156"/>
                    <a:pt x="477" y="1193"/>
                    <a:pt x="568" y="1193"/>
                  </a:cubicBezTo>
                  <a:cubicBezTo>
                    <a:pt x="658" y="1193"/>
                    <a:pt x="706" y="1156"/>
                    <a:pt x="725" y="1135"/>
                  </a:cubicBezTo>
                  <a:cubicBezTo>
                    <a:pt x="801" y="1117"/>
                    <a:pt x="831" y="1089"/>
                    <a:pt x="833" y="1087"/>
                  </a:cubicBezTo>
                  <a:lnTo>
                    <a:pt x="799" y="10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FABF811-4B3C-470E-9B84-95E1984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878" y="870639"/>
              <a:ext cx="1120337" cy="2085693"/>
            </a:xfrm>
            <a:custGeom>
              <a:avLst/>
              <a:gdLst>
                <a:gd name="T0" fmla="*/ 270 w 360"/>
                <a:gd name="T1" fmla="*/ 462 h 671"/>
                <a:gd name="T2" fmla="*/ 335 w 360"/>
                <a:gd name="T3" fmla="*/ 393 h 671"/>
                <a:gd name="T4" fmla="*/ 341 w 360"/>
                <a:gd name="T5" fmla="*/ 382 h 671"/>
                <a:gd name="T6" fmla="*/ 359 w 360"/>
                <a:gd name="T7" fmla="*/ 296 h 671"/>
                <a:gd name="T8" fmla="*/ 356 w 360"/>
                <a:gd name="T9" fmla="*/ 250 h 671"/>
                <a:gd name="T10" fmla="*/ 336 w 360"/>
                <a:gd name="T11" fmla="*/ 292 h 671"/>
                <a:gd name="T12" fmla="*/ 305 w 360"/>
                <a:gd name="T13" fmla="*/ 132 h 671"/>
                <a:gd name="T14" fmla="*/ 195 w 360"/>
                <a:gd name="T15" fmla="*/ 0 h 671"/>
                <a:gd name="T16" fmla="*/ 176 w 360"/>
                <a:gd name="T17" fmla="*/ 93 h 671"/>
                <a:gd name="T18" fmla="*/ 10 w 360"/>
                <a:gd name="T19" fmla="*/ 344 h 671"/>
                <a:gd name="T20" fmla="*/ 20 w 360"/>
                <a:gd name="T21" fmla="*/ 448 h 671"/>
                <a:gd name="T22" fmla="*/ 3 w 360"/>
                <a:gd name="T23" fmla="*/ 432 h 671"/>
                <a:gd name="T24" fmla="*/ 160 w 360"/>
                <a:gd name="T25" fmla="*/ 671 h 671"/>
                <a:gd name="T26" fmla="*/ 101 w 360"/>
                <a:gd name="T27" fmla="*/ 497 h 671"/>
                <a:gd name="T28" fmla="*/ 181 w 360"/>
                <a:gd name="T29" fmla="*/ 237 h 671"/>
                <a:gd name="T30" fmla="*/ 115 w 360"/>
                <a:gd name="T31" fmla="*/ 495 h 671"/>
                <a:gd name="T32" fmla="*/ 177 w 360"/>
                <a:gd name="T33" fmla="*/ 656 h 671"/>
                <a:gd name="T34" fmla="*/ 184 w 360"/>
                <a:gd name="T35" fmla="*/ 592 h 671"/>
                <a:gd name="T36" fmla="*/ 322 w 360"/>
                <a:gd name="T37" fmla="*/ 440 h 671"/>
                <a:gd name="T38" fmla="*/ 270 w 360"/>
                <a:gd name="T39" fmla="*/ 46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671">
                  <a:moveTo>
                    <a:pt x="270" y="462"/>
                  </a:moveTo>
                  <a:cubicBezTo>
                    <a:pt x="270" y="462"/>
                    <a:pt x="313" y="430"/>
                    <a:pt x="335" y="393"/>
                  </a:cubicBezTo>
                  <a:cubicBezTo>
                    <a:pt x="337" y="389"/>
                    <a:pt x="339" y="386"/>
                    <a:pt x="341" y="382"/>
                  </a:cubicBezTo>
                  <a:cubicBezTo>
                    <a:pt x="352" y="356"/>
                    <a:pt x="358" y="327"/>
                    <a:pt x="359" y="296"/>
                  </a:cubicBezTo>
                  <a:cubicBezTo>
                    <a:pt x="360" y="280"/>
                    <a:pt x="359" y="265"/>
                    <a:pt x="356" y="250"/>
                  </a:cubicBezTo>
                  <a:cubicBezTo>
                    <a:pt x="346" y="274"/>
                    <a:pt x="336" y="292"/>
                    <a:pt x="336" y="292"/>
                  </a:cubicBezTo>
                  <a:cubicBezTo>
                    <a:pt x="336" y="292"/>
                    <a:pt x="358" y="242"/>
                    <a:pt x="305" y="132"/>
                  </a:cubicBezTo>
                  <a:cubicBezTo>
                    <a:pt x="272" y="64"/>
                    <a:pt x="195" y="0"/>
                    <a:pt x="195" y="0"/>
                  </a:cubicBezTo>
                  <a:cubicBezTo>
                    <a:pt x="195" y="0"/>
                    <a:pt x="210" y="31"/>
                    <a:pt x="176" y="93"/>
                  </a:cubicBezTo>
                  <a:cubicBezTo>
                    <a:pt x="148" y="143"/>
                    <a:pt x="30" y="208"/>
                    <a:pt x="10" y="344"/>
                  </a:cubicBezTo>
                  <a:cubicBezTo>
                    <a:pt x="0" y="407"/>
                    <a:pt x="20" y="448"/>
                    <a:pt x="20" y="448"/>
                  </a:cubicBezTo>
                  <a:cubicBezTo>
                    <a:pt x="20" y="448"/>
                    <a:pt x="13" y="448"/>
                    <a:pt x="3" y="432"/>
                  </a:cubicBezTo>
                  <a:cubicBezTo>
                    <a:pt x="20" y="565"/>
                    <a:pt x="160" y="671"/>
                    <a:pt x="160" y="671"/>
                  </a:cubicBezTo>
                  <a:cubicBezTo>
                    <a:pt x="160" y="671"/>
                    <a:pt x="115" y="626"/>
                    <a:pt x="101" y="497"/>
                  </a:cubicBezTo>
                  <a:cubicBezTo>
                    <a:pt x="86" y="357"/>
                    <a:pt x="181" y="237"/>
                    <a:pt x="181" y="237"/>
                  </a:cubicBezTo>
                  <a:cubicBezTo>
                    <a:pt x="181" y="237"/>
                    <a:pt x="96" y="368"/>
                    <a:pt x="115" y="495"/>
                  </a:cubicBezTo>
                  <a:cubicBezTo>
                    <a:pt x="127" y="582"/>
                    <a:pt x="163" y="636"/>
                    <a:pt x="177" y="656"/>
                  </a:cubicBezTo>
                  <a:cubicBezTo>
                    <a:pt x="172" y="646"/>
                    <a:pt x="168" y="627"/>
                    <a:pt x="184" y="592"/>
                  </a:cubicBezTo>
                  <a:cubicBezTo>
                    <a:pt x="207" y="540"/>
                    <a:pt x="275" y="507"/>
                    <a:pt x="322" y="440"/>
                  </a:cubicBezTo>
                  <a:cubicBezTo>
                    <a:pt x="294" y="456"/>
                    <a:pt x="270" y="462"/>
                    <a:pt x="270" y="462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2DF5F30-1276-4AAF-8B2C-423D059D0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150" y="2312762"/>
              <a:ext cx="790672" cy="1597105"/>
            </a:xfrm>
            <a:custGeom>
              <a:avLst/>
              <a:gdLst>
                <a:gd name="T0" fmla="*/ 201 w 254"/>
                <a:gd name="T1" fmla="*/ 353 h 514"/>
                <a:gd name="T2" fmla="*/ 243 w 254"/>
                <a:gd name="T3" fmla="*/ 299 h 514"/>
                <a:gd name="T4" fmla="*/ 247 w 254"/>
                <a:gd name="T5" fmla="*/ 291 h 514"/>
                <a:gd name="T6" fmla="*/ 253 w 254"/>
                <a:gd name="T7" fmla="*/ 225 h 514"/>
                <a:gd name="T8" fmla="*/ 246 w 254"/>
                <a:gd name="T9" fmla="*/ 190 h 514"/>
                <a:gd name="T10" fmla="*/ 235 w 254"/>
                <a:gd name="T11" fmla="*/ 222 h 514"/>
                <a:gd name="T12" fmla="*/ 199 w 254"/>
                <a:gd name="T13" fmla="*/ 100 h 514"/>
                <a:gd name="T14" fmla="*/ 108 w 254"/>
                <a:gd name="T15" fmla="*/ 0 h 514"/>
                <a:gd name="T16" fmla="*/ 102 w 254"/>
                <a:gd name="T17" fmla="*/ 71 h 514"/>
                <a:gd name="T18" fmla="*/ 2 w 254"/>
                <a:gd name="T19" fmla="*/ 265 h 514"/>
                <a:gd name="T20" fmla="*/ 18 w 254"/>
                <a:gd name="T21" fmla="*/ 345 h 514"/>
                <a:gd name="T22" fmla="*/ 4 w 254"/>
                <a:gd name="T23" fmla="*/ 333 h 514"/>
                <a:gd name="T24" fmla="*/ 139 w 254"/>
                <a:gd name="T25" fmla="*/ 514 h 514"/>
                <a:gd name="T26" fmla="*/ 81 w 254"/>
                <a:gd name="T27" fmla="*/ 381 h 514"/>
                <a:gd name="T28" fmla="*/ 118 w 254"/>
                <a:gd name="T29" fmla="*/ 181 h 514"/>
                <a:gd name="T30" fmla="*/ 91 w 254"/>
                <a:gd name="T31" fmla="*/ 380 h 514"/>
                <a:gd name="T32" fmla="*/ 150 w 254"/>
                <a:gd name="T33" fmla="*/ 502 h 514"/>
                <a:gd name="T34" fmla="*/ 149 w 254"/>
                <a:gd name="T35" fmla="*/ 453 h 514"/>
                <a:gd name="T36" fmla="*/ 237 w 254"/>
                <a:gd name="T37" fmla="*/ 336 h 514"/>
                <a:gd name="T38" fmla="*/ 201 w 254"/>
                <a:gd name="T39" fmla="*/ 35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514">
                  <a:moveTo>
                    <a:pt x="201" y="353"/>
                  </a:moveTo>
                  <a:cubicBezTo>
                    <a:pt x="201" y="353"/>
                    <a:pt x="230" y="328"/>
                    <a:pt x="243" y="299"/>
                  </a:cubicBezTo>
                  <a:cubicBezTo>
                    <a:pt x="244" y="297"/>
                    <a:pt x="246" y="294"/>
                    <a:pt x="247" y="291"/>
                  </a:cubicBezTo>
                  <a:cubicBezTo>
                    <a:pt x="252" y="271"/>
                    <a:pt x="254" y="249"/>
                    <a:pt x="253" y="225"/>
                  </a:cubicBezTo>
                  <a:cubicBezTo>
                    <a:pt x="252" y="213"/>
                    <a:pt x="249" y="201"/>
                    <a:pt x="246" y="190"/>
                  </a:cubicBezTo>
                  <a:cubicBezTo>
                    <a:pt x="241" y="208"/>
                    <a:pt x="235" y="222"/>
                    <a:pt x="235" y="222"/>
                  </a:cubicBezTo>
                  <a:cubicBezTo>
                    <a:pt x="235" y="222"/>
                    <a:pt x="247" y="184"/>
                    <a:pt x="199" y="100"/>
                  </a:cubicBezTo>
                  <a:cubicBezTo>
                    <a:pt x="170" y="49"/>
                    <a:pt x="108" y="0"/>
                    <a:pt x="108" y="0"/>
                  </a:cubicBezTo>
                  <a:cubicBezTo>
                    <a:pt x="108" y="0"/>
                    <a:pt x="122" y="24"/>
                    <a:pt x="102" y="71"/>
                  </a:cubicBezTo>
                  <a:cubicBezTo>
                    <a:pt x="86" y="111"/>
                    <a:pt x="5" y="162"/>
                    <a:pt x="2" y="265"/>
                  </a:cubicBezTo>
                  <a:cubicBezTo>
                    <a:pt x="0" y="314"/>
                    <a:pt x="18" y="345"/>
                    <a:pt x="18" y="345"/>
                  </a:cubicBezTo>
                  <a:cubicBezTo>
                    <a:pt x="18" y="345"/>
                    <a:pt x="13" y="345"/>
                    <a:pt x="4" y="333"/>
                  </a:cubicBezTo>
                  <a:cubicBezTo>
                    <a:pt x="28" y="434"/>
                    <a:pt x="139" y="514"/>
                    <a:pt x="139" y="514"/>
                  </a:cubicBezTo>
                  <a:cubicBezTo>
                    <a:pt x="139" y="514"/>
                    <a:pt x="102" y="480"/>
                    <a:pt x="81" y="381"/>
                  </a:cubicBezTo>
                  <a:cubicBezTo>
                    <a:pt x="59" y="275"/>
                    <a:pt x="118" y="181"/>
                    <a:pt x="118" y="181"/>
                  </a:cubicBezTo>
                  <a:cubicBezTo>
                    <a:pt x="118" y="181"/>
                    <a:pt x="67" y="283"/>
                    <a:pt x="91" y="380"/>
                  </a:cubicBezTo>
                  <a:cubicBezTo>
                    <a:pt x="107" y="446"/>
                    <a:pt x="138" y="487"/>
                    <a:pt x="150" y="502"/>
                  </a:cubicBezTo>
                  <a:cubicBezTo>
                    <a:pt x="146" y="495"/>
                    <a:pt x="141" y="480"/>
                    <a:pt x="149" y="453"/>
                  </a:cubicBezTo>
                  <a:cubicBezTo>
                    <a:pt x="162" y="413"/>
                    <a:pt x="209" y="387"/>
                    <a:pt x="237" y="336"/>
                  </a:cubicBezTo>
                  <a:cubicBezTo>
                    <a:pt x="219" y="348"/>
                    <a:pt x="201" y="353"/>
                    <a:pt x="201" y="35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4468082-8D00-4AAF-84AA-7F0236E9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752" y="777387"/>
              <a:ext cx="634376" cy="1184695"/>
            </a:xfrm>
            <a:custGeom>
              <a:avLst/>
              <a:gdLst>
                <a:gd name="T0" fmla="*/ 157 w 204"/>
                <a:gd name="T1" fmla="*/ 252 h 381"/>
                <a:gd name="T2" fmla="*/ 192 w 204"/>
                <a:gd name="T3" fmla="*/ 207 h 381"/>
                <a:gd name="T4" fmla="*/ 196 w 204"/>
                <a:gd name="T5" fmla="*/ 201 h 381"/>
                <a:gd name="T6" fmla="*/ 204 w 204"/>
                <a:gd name="T7" fmla="*/ 151 h 381"/>
                <a:gd name="T8" fmla="*/ 201 w 204"/>
                <a:gd name="T9" fmla="*/ 125 h 381"/>
                <a:gd name="T10" fmla="*/ 190 w 204"/>
                <a:gd name="T11" fmla="*/ 150 h 381"/>
                <a:gd name="T12" fmla="*/ 168 w 204"/>
                <a:gd name="T13" fmla="*/ 64 h 381"/>
                <a:gd name="T14" fmla="*/ 101 w 204"/>
                <a:gd name="T15" fmla="*/ 0 h 381"/>
                <a:gd name="T16" fmla="*/ 93 w 204"/>
                <a:gd name="T17" fmla="*/ 54 h 381"/>
                <a:gd name="T18" fmla="*/ 3 w 204"/>
                <a:gd name="T19" fmla="*/ 211 h 381"/>
                <a:gd name="T20" fmla="*/ 12 w 204"/>
                <a:gd name="T21" fmla="*/ 269 h 381"/>
                <a:gd name="T22" fmla="*/ 2 w 204"/>
                <a:gd name="T23" fmla="*/ 262 h 381"/>
                <a:gd name="T24" fmla="*/ 99 w 204"/>
                <a:gd name="T25" fmla="*/ 381 h 381"/>
                <a:gd name="T26" fmla="*/ 60 w 204"/>
                <a:gd name="T27" fmla="*/ 288 h 381"/>
                <a:gd name="T28" fmla="*/ 99 w 204"/>
                <a:gd name="T29" fmla="*/ 134 h 381"/>
                <a:gd name="T30" fmla="*/ 68 w 204"/>
                <a:gd name="T31" fmla="*/ 286 h 381"/>
                <a:gd name="T32" fmla="*/ 108 w 204"/>
                <a:gd name="T33" fmla="*/ 371 h 381"/>
                <a:gd name="T34" fmla="*/ 110 w 204"/>
                <a:gd name="T35" fmla="*/ 334 h 381"/>
                <a:gd name="T36" fmla="*/ 186 w 204"/>
                <a:gd name="T37" fmla="*/ 235 h 381"/>
                <a:gd name="T38" fmla="*/ 157 w 204"/>
                <a:gd name="T39" fmla="*/ 25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381">
                  <a:moveTo>
                    <a:pt x="157" y="252"/>
                  </a:moveTo>
                  <a:cubicBezTo>
                    <a:pt x="157" y="252"/>
                    <a:pt x="181" y="230"/>
                    <a:pt x="192" y="207"/>
                  </a:cubicBezTo>
                  <a:cubicBezTo>
                    <a:pt x="194" y="205"/>
                    <a:pt x="195" y="203"/>
                    <a:pt x="196" y="201"/>
                  </a:cubicBezTo>
                  <a:cubicBezTo>
                    <a:pt x="201" y="185"/>
                    <a:pt x="204" y="168"/>
                    <a:pt x="204" y="151"/>
                  </a:cubicBezTo>
                  <a:cubicBezTo>
                    <a:pt x="204" y="142"/>
                    <a:pt x="202" y="133"/>
                    <a:pt x="201" y="125"/>
                  </a:cubicBezTo>
                  <a:cubicBezTo>
                    <a:pt x="195" y="139"/>
                    <a:pt x="190" y="150"/>
                    <a:pt x="190" y="150"/>
                  </a:cubicBezTo>
                  <a:cubicBezTo>
                    <a:pt x="190" y="150"/>
                    <a:pt x="202" y="120"/>
                    <a:pt x="168" y="64"/>
                  </a:cubicBezTo>
                  <a:cubicBezTo>
                    <a:pt x="147" y="29"/>
                    <a:pt x="101" y="0"/>
                    <a:pt x="101" y="0"/>
                  </a:cubicBezTo>
                  <a:cubicBezTo>
                    <a:pt x="101" y="0"/>
                    <a:pt x="110" y="16"/>
                    <a:pt x="93" y="54"/>
                  </a:cubicBezTo>
                  <a:cubicBezTo>
                    <a:pt x="78" y="85"/>
                    <a:pt x="11" y="133"/>
                    <a:pt x="3" y="211"/>
                  </a:cubicBezTo>
                  <a:cubicBezTo>
                    <a:pt x="0" y="248"/>
                    <a:pt x="12" y="269"/>
                    <a:pt x="12" y="269"/>
                  </a:cubicBezTo>
                  <a:cubicBezTo>
                    <a:pt x="12" y="269"/>
                    <a:pt x="8" y="270"/>
                    <a:pt x="2" y="262"/>
                  </a:cubicBezTo>
                  <a:cubicBezTo>
                    <a:pt x="15" y="334"/>
                    <a:pt x="99" y="381"/>
                    <a:pt x="99" y="381"/>
                  </a:cubicBezTo>
                  <a:cubicBezTo>
                    <a:pt x="99" y="381"/>
                    <a:pt x="72" y="360"/>
                    <a:pt x="60" y="288"/>
                  </a:cubicBezTo>
                  <a:cubicBezTo>
                    <a:pt x="48" y="211"/>
                    <a:pt x="99" y="134"/>
                    <a:pt x="99" y="134"/>
                  </a:cubicBezTo>
                  <a:cubicBezTo>
                    <a:pt x="99" y="134"/>
                    <a:pt x="54" y="216"/>
                    <a:pt x="68" y="286"/>
                  </a:cubicBezTo>
                  <a:cubicBezTo>
                    <a:pt x="77" y="334"/>
                    <a:pt x="100" y="361"/>
                    <a:pt x="108" y="371"/>
                  </a:cubicBezTo>
                  <a:cubicBezTo>
                    <a:pt x="105" y="366"/>
                    <a:pt x="102" y="355"/>
                    <a:pt x="110" y="334"/>
                  </a:cubicBezTo>
                  <a:cubicBezTo>
                    <a:pt x="122" y="303"/>
                    <a:pt x="161" y="278"/>
                    <a:pt x="186" y="235"/>
                  </a:cubicBezTo>
                  <a:cubicBezTo>
                    <a:pt x="170" y="247"/>
                    <a:pt x="157" y="252"/>
                    <a:pt x="157" y="252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DBECCEA-FDBC-4E74-8183-7B2DE3CE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7793" y="2903796"/>
              <a:ext cx="711867" cy="1196515"/>
            </a:xfrm>
            <a:custGeom>
              <a:avLst/>
              <a:gdLst>
                <a:gd name="T0" fmla="*/ 20 w 229"/>
                <a:gd name="T1" fmla="*/ 190 h 385"/>
                <a:gd name="T2" fmla="*/ 15 w 229"/>
                <a:gd name="T3" fmla="*/ 126 h 385"/>
                <a:gd name="T4" fmla="*/ 43 w 229"/>
                <a:gd name="T5" fmla="*/ 68 h 385"/>
                <a:gd name="T6" fmla="*/ 45 w 229"/>
                <a:gd name="T7" fmla="*/ 93 h 385"/>
                <a:gd name="T8" fmla="*/ 94 w 229"/>
                <a:gd name="T9" fmla="*/ 32 h 385"/>
                <a:gd name="T10" fmla="*/ 153 w 229"/>
                <a:gd name="T11" fmla="*/ 4 h 385"/>
                <a:gd name="T12" fmla="*/ 183 w 229"/>
                <a:gd name="T13" fmla="*/ 0 h 385"/>
                <a:gd name="T14" fmla="*/ 164 w 229"/>
                <a:gd name="T15" fmla="*/ 46 h 385"/>
                <a:gd name="T16" fmla="*/ 210 w 229"/>
                <a:gd name="T17" fmla="*/ 198 h 385"/>
                <a:gd name="T18" fmla="*/ 134 w 229"/>
                <a:gd name="T19" fmla="*/ 354 h 385"/>
                <a:gd name="T20" fmla="*/ 95 w 229"/>
                <a:gd name="T21" fmla="*/ 385 h 385"/>
                <a:gd name="T22" fmla="*/ 140 w 229"/>
                <a:gd name="T23" fmla="*/ 293 h 385"/>
                <a:gd name="T24" fmla="*/ 122 w 229"/>
                <a:gd name="T25" fmla="*/ 167 h 385"/>
                <a:gd name="T26" fmla="*/ 122 w 229"/>
                <a:gd name="T27" fmla="*/ 297 h 385"/>
                <a:gd name="T28" fmla="*/ 74 w 229"/>
                <a:gd name="T29" fmla="*/ 361 h 385"/>
                <a:gd name="T30" fmla="*/ 26 w 229"/>
                <a:gd name="T31" fmla="*/ 258 h 385"/>
                <a:gd name="T32" fmla="*/ 0 w 229"/>
                <a:gd name="T33" fmla="*/ 165 h 385"/>
                <a:gd name="T34" fmla="*/ 20 w 229"/>
                <a:gd name="T35" fmla="*/ 19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9" h="385">
                  <a:moveTo>
                    <a:pt x="20" y="190"/>
                  </a:moveTo>
                  <a:cubicBezTo>
                    <a:pt x="20" y="190"/>
                    <a:pt x="9" y="161"/>
                    <a:pt x="15" y="126"/>
                  </a:cubicBezTo>
                  <a:cubicBezTo>
                    <a:pt x="22" y="90"/>
                    <a:pt x="43" y="68"/>
                    <a:pt x="43" y="6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52" y="65"/>
                    <a:pt x="94" y="32"/>
                  </a:cubicBezTo>
                  <a:cubicBezTo>
                    <a:pt x="114" y="17"/>
                    <a:pt x="136" y="9"/>
                    <a:pt x="153" y="4"/>
                  </a:cubicBezTo>
                  <a:cubicBezTo>
                    <a:pt x="171" y="1"/>
                    <a:pt x="183" y="0"/>
                    <a:pt x="183" y="0"/>
                  </a:cubicBezTo>
                  <a:cubicBezTo>
                    <a:pt x="183" y="0"/>
                    <a:pt x="166" y="9"/>
                    <a:pt x="164" y="46"/>
                  </a:cubicBezTo>
                  <a:cubicBezTo>
                    <a:pt x="160" y="105"/>
                    <a:pt x="192" y="118"/>
                    <a:pt x="210" y="198"/>
                  </a:cubicBezTo>
                  <a:cubicBezTo>
                    <a:pt x="229" y="285"/>
                    <a:pt x="166" y="335"/>
                    <a:pt x="134" y="354"/>
                  </a:cubicBezTo>
                  <a:cubicBezTo>
                    <a:pt x="111" y="368"/>
                    <a:pt x="99" y="380"/>
                    <a:pt x="95" y="385"/>
                  </a:cubicBezTo>
                  <a:cubicBezTo>
                    <a:pt x="102" y="376"/>
                    <a:pt x="125" y="343"/>
                    <a:pt x="140" y="293"/>
                  </a:cubicBezTo>
                  <a:cubicBezTo>
                    <a:pt x="159" y="232"/>
                    <a:pt x="122" y="167"/>
                    <a:pt x="122" y="167"/>
                  </a:cubicBezTo>
                  <a:cubicBezTo>
                    <a:pt x="122" y="167"/>
                    <a:pt x="151" y="231"/>
                    <a:pt x="122" y="297"/>
                  </a:cubicBezTo>
                  <a:cubicBezTo>
                    <a:pt x="104" y="337"/>
                    <a:pt x="74" y="361"/>
                    <a:pt x="74" y="361"/>
                  </a:cubicBezTo>
                  <a:cubicBezTo>
                    <a:pt x="74" y="361"/>
                    <a:pt x="68" y="330"/>
                    <a:pt x="26" y="258"/>
                  </a:cubicBezTo>
                  <a:cubicBezTo>
                    <a:pt x="11" y="233"/>
                    <a:pt x="0" y="199"/>
                    <a:pt x="0" y="165"/>
                  </a:cubicBezTo>
                  <a:cubicBezTo>
                    <a:pt x="12" y="189"/>
                    <a:pt x="20" y="190"/>
                    <a:pt x="20" y="190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8999220-B1C0-4322-82B5-43277B36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8901" y="1591700"/>
              <a:ext cx="815627" cy="1333110"/>
            </a:xfrm>
            <a:custGeom>
              <a:avLst/>
              <a:gdLst>
                <a:gd name="T0" fmla="*/ 97 w 262"/>
                <a:gd name="T1" fmla="*/ 429 h 429"/>
                <a:gd name="T2" fmla="*/ 54 w 262"/>
                <a:gd name="T3" fmla="*/ 337 h 429"/>
                <a:gd name="T4" fmla="*/ 18 w 262"/>
                <a:gd name="T5" fmla="*/ 200 h 429"/>
                <a:gd name="T6" fmla="*/ 29 w 262"/>
                <a:gd name="T7" fmla="*/ 215 h 429"/>
                <a:gd name="T8" fmla="*/ 74 w 262"/>
                <a:gd name="T9" fmla="*/ 97 h 429"/>
                <a:gd name="T10" fmla="*/ 187 w 262"/>
                <a:gd name="T11" fmla="*/ 0 h 429"/>
                <a:gd name="T12" fmla="*/ 211 w 262"/>
                <a:gd name="T13" fmla="*/ 119 h 429"/>
                <a:gd name="T14" fmla="*/ 220 w 262"/>
                <a:gd name="T15" fmla="*/ 310 h 429"/>
                <a:gd name="T16" fmla="*/ 116 w 262"/>
                <a:gd name="T17" fmla="*/ 424 h 429"/>
                <a:gd name="T18" fmla="*/ 152 w 262"/>
                <a:gd name="T19" fmla="*/ 324 h 429"/>
                <a:gd name="T20" fmla="*/ 138 w 262"/>
                <a:gd name="T21" fmla="*/ 242 h 429"/>
                <a:gd name="T22" fmla="*/ 137 w 262"/>
                <a:gd name="T23" fmla="*/ 327 h 429"/>
                <a:gd name="T24" fmla="*/ 97 w 262"/>
                <a:gd name="T25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429">
                  <a:moveTo>
                    <a:pt x="97" y="429"/>
                  </a:moveTo>
                  <a:cubicBezTo>
                    <a:pt x="97" y="429"/>
                    <a:pt x="91" y="386"/>
                    <a:pt x="54" y="337"/>
                  </a:cubicBezTo>
                  <a:cubicBezTo>
                    <a:pt x="0" y="267"/>
                    <a:pt x="18" y="200"/>
                    <a:pt x="18" y="200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9" y="215"/>
                    <a:pt x="26" y="152"/>
                    <a:pt x="74" y="97"/>
                  </a:cubicBezTo>
                  <a:cubicBezTo>
                    <a:pt x="122" y="42"/>
                    <a:pt x="187" y="0"/>
                    <a:pt x="187" y="0"/>
                  </a:cubicBezTo>
                  <a:cubicBezTo>
                    <a:pt x="187" y="0"/>
                    <a:pt x="172" y="47"/>
                    <a:pt x="211" y="119"/>
                  </a:cubicBezTo>
                  <a:cubicBezTo>
                    <a:pt x="249" y="192"/>
                    <a:pt x="262" y="235"/>
                    <a:pt x="220" y="310"/>
                  </a:cubicBezTo>
                  <a:cubicBezTo>
                    <a:pt x="178" y="385"/>
                    <a:pt x="116" y="424"/>
                    <a:pt x="116" y="424"/>
                  </a:cubicBezTo>
                  <a:cubicBezTo>
                    <a:pt x="116" y="424"/>
                    <a:pt x="151" y="354"/>
                    <a:pt x="152" y="324"/>
                  </a:cubicBezTo>
                  <a:cubicBezTo>
                    <a:pt x="152" y="293"/>
                    <a:pt x="138" y="242"/>
                    <a:pt x="138" y="242"/>
                  </a:cubicBezTo>
                  <a:cubicBezTo>
                    <a:pt x="138" y="242"/>
                    <a:pt x="149" y="274"/>
                    <a:pt x="137" y="327"/>
                  </a:cubicBezTo>
                  <a:cubicBezTo>
                    <a:pt x="125" y="379"/>
                    <a:pt x="97" y="429"/>
                    <a:pt x="97" y="42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9A10D84-D30A-423C-A39D-E2C2BAC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648" y="1227886"/>
              <a:ext cx="952221" cy="1712685"/>
            </a:xfrm>
            <a:custGeom>
              <a:avLst/>
              <a:gdLst>
                <a:gd name="T0" fmla="*/ 244 w 306"/>
                <a:gd name="T1" fmla="*/ 551 h 551"/>
                <a:gd name="T2" fmla="*/ 141 w 306"/>
                <a:gd name="T3" fmla="*/ 472 h 551"/>
                <a:gd name="T4" fmla="*/ 21 w 306"/>
                <a:gd name="T5" fmla="*/ 335 h 551"/>
                <a:gd name="T6" fmla="*/ 41 w 306"/>
                <a:gd name="T7" fmla="*/ 346 h 551"/>
                <a:gd name="T8" fmla="*/ 19 w 306"/>
                <a:gd name="T9" fmla="*/ 182 h 551"/>
                <a:gd name="T10" fmla="*/ 85 w 306"/>
                <a:gd name="T11" fmla="*/ 0 h 551"/>
                <a:gd name="T12" fmla="*/ 181 w 306"/>
                <a:gd name="T13" fmla="*/ 123 h 551"/>
                <a:gd name="T14" fmla="*/ 306 w 306"/>
                <a:gd name="T15" fmla="*/ 337 h 551"/>
                <a:gd name="T16" fmla="*/ 261 w 306"/>
                <a:gd name="T17" fmla="*/ 533 h 551"/>
                <a:gd name="T18" fmla="*/ 240 w 306"/>
                <a:gd name="T19" fmla="*/ 396 h 551"/>
                <a:gd name="T20" fmla="*/ 176 w 306"/>
                <a:gd name="T21" fmla="*/ 309 h 551"/>
                <a:gd name="T22" fmla="*/ 225 w 306"/>
                <a:gd name="T23" fmla="*/ 408 h 551"/>
                <a:gd name="T24" fmla="*/ 244 w 306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551">
                  <a:moveTo>
                    <a:pt x="244" y="551"/>
                  </a:moveTo>
                  <a:cubicBezTo>
                    <a:pt x="244" y="551"/>
                    <a:pt x="210" y="505"/>
                    <a:pt x="141" y="472"/>
                  </a:cubicBezTo>
                  <a:cubicBezTo>
                    <a:pt x="41" y="424"/>
                    <a:pt x="21" y="335"/>
                    <a:pt x="21" y="335"/>
                  </a:cubicBezTo>
                  <a:cubicBezTo>
                    <a:pt x="41" y="346"/>
                    <a:pt x="41" y="346"/>
                    <a:pt x="41" y="346"/>
                  </a:cubicBezTo>
                  <a:cubicBezTo>
                    <a:pt x="41" y="346"/>
                    <a:pt x="0" y="275"/>
                    <a:pt x="19" y="182"/>
                  </a:cubicBezTo>
                  <a:cubicBezTo>
                    <a:pt x="38" y="88"/>
                    <a:pt x="85" y="0"/>
                    <a:pt x="85" y="0"/>
                  </a:cubicBezTo>
                  <a:cubicBezTo>
                    <a:pt x="85" y="0"/>
                    <a:pt x="97" y="63"/>
                    <a:pt x="181" y="123"/>
                  </a:cubicBezTo>
                  <a:cubicBezTo>
                    <a:pt x="266" y="184"/>
                    <a:pt x="306" y="224"/>
                    <a:pt x="306" y="337"/>
                  </a:cubicBezTo>
                  <a:cubicBezTo>
                    <a:pt x="305" y="450"/>
                    <a:pt x="261" y="533"/>
                    <a:pt x="261" y="533"/>
                  </a:cubicBezTo>
                  <a:cubicBezTo>
                    <a:pt x="261" y="533"/>
                    <a:pt x="257" y="432"/>
                    <a:pt x="240" y="396"/>
                  </a:cubicBezTo>
                  <a:cubicBezTo>
                    <a:pt x="222" y="360"/>
                    <a:pt x="176" y="309"/>
                    <a:pt x="176" y="309"/>
                  </a:cubicBezTo>
                  <a:cubicBezTo>
                    <a:pt x="176" y="309"/>
                    <a:pt x="207" y="341"/>
                    <a:pt x="225" y="408"/>
                  </a:cubicBezTo>
                  <a:cubicBezTo>
                    <a:pt x="243" y="476"/>
                    <a:pt x="244" y="551"/>
                    <a:pt x="244" y="55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267AE50-16F3-44D7-87DB-5E2F51C51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147" y="979652"/>
              <a:ext cx="324412" cy="546378"/>
            </a:xfrm>
            <a:custGeom>
              <a:avLst/>
              <a:gdLst>
                <a:gd name="T0" fmla="*/ 30 w 104"/>
                <a:gd name="T1" fmla="*/ 176 h 176"/>
                <a:gd name="T2" fmla="*/ 17 w 104"/>
                <a:gd name="T3" fmla="*/ 133 h 176"/>
                <a:gd name="T4" fmla="*/ 11 w 104"/>
                <a:gd name="T5" fmla="*/ 72 h 176"/>
                <a:gd name="T6" fmla="*/ 14 w 104"/>
                <a:gd name="T7" fmla="*/ 79 h 176"/>
                <a:gd name="T8" fmla="*/ 38 w 104"/>
                <a:gd name="T9" fmla="*/ 33 h 176"/>
                <a:gd name="T10" fmla="*/ 87 w 104"/>
                <a:gd name="T11" fmla="*/ 0 h 176"/>
                <a:gd name="T12" fmla="*/ 82 w 104"/>
                <a:gd name="T13" fmla="*/ 54 h 176"/>
                <a:gd name="T14" fmla="*/ 83 w 104"/>
                <a:gd name="T15" fmla="*/ 135 h 176"/>
                <a:gd name="T16" fmla="*/ 37 w 104"/>
                <a:gd name="T17" fmla="*/ 175 h 176"/>
                <a:gd name="T18" fmla="*/ 56 w 104"/>
                <a:gd name="T19" fmla="*/ 135 h 176"/>
                <a:gd name="T20" fmla="*/ 55 w 104"/>
                <a:gd name="T21" fmla="*/ 99 h 176"/>
                <a:gd name="T22" fmla="*/ 50 w 104"/>
                <a:gd name="T23" fmla="*/ 135 h 176"/>
                <a:gd name="T24" fmla="*/ 30 w 104"/>
                <a:gd name="T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76">
                  <a:moveTo>
                    <a:pt x="30" y="176"/>
                  </a:moveTo>
                  <a:cubicBezTo>
                    <a:pt x="30" y="176"/>
                    <a:pt x="29" y="157"/>
                    <a:pt x="17" y="133"/>
                  </a:cubicBezTo>
                  <a:cubicBezTo>
                    <a:pt x="0" y="99"/>
                    <a:pt x="11" y="72"/>
                    <a:pt x="11" y="7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6" y="52"/>
                    <a:pt x="38" y="33"/>
                  </a:cubicBezTo>
                  <a:cubicBezTo>
                    <a:pt x="59" y="13"/>
                    <a:pt x="87" y="0"/>
                    <a:pt x="87" y="0"/>
                  </a:cubicBezTo>
                  <a:cubicBezTo>
                    <a:pt x="87" y="0"/>
                    <a:pt x="70" y="20"/>
                    <a:pt x="82" y="54"/>
                  </a:cubicBezTo>
                  <a:cubicBezTo>
                    <a:pt x="93" y="88"/>
                    <a:pt x="104" y="106"/>
                    <a:pt x="83" y="135"/>
                  </a:cubicBezTo>
                  <a:cubicBezTo>
                    <a:pt x="63" y="164"/>
                    <a:pt x="37" y="175"/>
                    <a:pt x="37" y="175"/>
                  </a:cubicBezTo>
                  <a:cubicBezTo>
                    <a:pt x="37" y="175"/>
                    <a:pt x="54" y="148"/>
                    <a:pt x="56" y="135"/>
                  </a:cubicBezTo>
                  <a:cubicBezTo>
                    <a:pt x="58" y="123"/>
                    <a:pt x="55" y="99"/>
                    <a:pt x="55" y="99"/>
                  </a:cubicBezTo>
                  <a:cubicBezTo>
                    <a:pt x="55" y="99"/>
                    <a:pt x="58" y="114"/>
                    <a:pt x="50" y="135"/>
                  </a:cubicBezTo>
                  <a:cubicBezTo>
                    <a:pt x="43" y="157"/>
                    <a:pt x="30" y="176"/>
                    <a:pt x="30" y="176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172FB77-33D8-4311-BAA5-C459D2F2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040" y="1700713"/>
              <a:ext cx="279756" cy="518796"/>
            </a:xfrm>
            <a:custGeom>
              <a:avLst/>
              <a:gdLst>
                <a:gd name="T0" fmla="*/ 51 w 90"/>
                <a:gd name="T1" fmla="*/ 167 h 167"/>
                <a:gd name="T2" fmla="*/ 27 w 90"/>
                <a:gd name="T3" fmla="*/ 137 h 167"/>
                <a:gd name="T4" fmla="*/ 2 w 90"/>
                <a:gd name="T5" fmla="*/ 91 h 167"/>
                <a:gd name="T6" fmla="*/ 7 w 90"/>
                <a:gd name="T7" fmla="*/ 96 h 167"/>
                <a:gd name="T8" fmla="*/ 11 w 90"/>
                <a:gd name="T9" fmla="*/ 48 h 167"/>
                <a:gd name="T10" fmla="*/ 41 w 90"/>
                <a:gd name="T11" fmla="*/ 0 h 167"/>
                <a:gd name="T12" fmla="*/ 54 w 90"/>
                <a:gd name="T13" fmla="*/ 45 h 167"/>
                <a:gd name="T14" fmla="*/ 82 w 90"/>
                <a:gd name="T15" fmla="*/ 110 h 167"/>
                <a:gd name="T16" fmla="*/ 57 w 90"/>
                <a:gd name="T17" fmla="*/ 163 h 167"/>
                <a:gd name="T18" fmla="*/ 60 w 90"/>
                <a:gd name="T19" fmla="*/ 122 h 167"/>
                <a:gd name="T20" fmla="*/ 47 w 90"/>
                <a:gd name="T21" fmla="*/ 94 h 167"/>
                <a:gd name="T22" fmla="*/ 55 w 90"/>
                <a:gd name="T23" fmla="*/ 125 h 167"/>
                <a:gd name="T24" fmla="*/ 51 w 90"/>
                <a:gd name="T2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67">
                  <a:moveTo>
                    <a:pt x="51" y="167"/>
                  </a:moveTo>
                  <a:cubicBezTo>
                    <a:pt x="51" y="167"/>
                    <a:pt x="44" y="151"/>
                    <a:pt x="27" y="137"/>
                  </a:cubicBezTo>
                  <a:cubicBezTo>
                    <a:pt x="2" y="118"/>
                    <a:pt x="2" y="91"/>
                    <a:pt x="2" y="91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0" y="73"/>
                    <a:pt x="11" y="48"/>
                  </a:cubicBezTo>
                  <a:cubicBezTo>
                    <a:pt x="23" y="22"/>
                    <a:pt x="41" y="0"/>
                    <a:pt x="41" y="0"/>
                  </a:cubicBezTo>
                  <a:cubicBezTo>
                    <a:pt x="41" y="0"/>
                    <a:pt x="34" y="23"/>
                    <a:pt x="54" y="45"/>
                  </a:cubicBezTo>
                  <a:cubicBezTo>
                    <a:pt x="74" y="68"/>
                    <a:pt x="90" y="78"/>
                    <a:pt x="82" y="110"/>
                  </a:cubicBezTo>
                  <a:cubicBezTo>
                    <a:pt x="75" y="142"/>
                    <a:pt x="57" y="163"/>
                    <a:pt x="57" y="163"/>
                  </a:cubicBezTo>
                  <a:cubicBezTo>
                    <a:pt x="57" y="163"/>
                    <a:pt x="62" y="134"/>
                    <a:pt x="60" y="122"/>
                  </a:cubicBezTo>
                  <a:cubicBezTo>
                    <a:pt x="57" y="111"/>
                    <a:pt x="47" y="94"/>
                    <a:pt x="47" y="94"/>
                  </a:cubicBezTo>
                  <a:cubicBezTo>
                    <a:pt x="47" y="94"/>
                    <a:pt x="54" y="105"/>
                    <a:pt x="55" y="125"/>
                  </a:cubicBezTo>
                  <a:cubicBezTo>
                    <a:pt x="56" y="145"/>
                    <a:pt x="51" y="167"/>
                    <a:pt x="51" y="167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018BD7B8-C9B4-4842-B68E-AAA69A130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112" y="1066337"/>
              <a:ext cx="510916" cy="841895"/>
            </a:xfrm>
            <a:custGeom>
              <a:avLst/>
              <a:gdLst>
                <a:gd name="T0" fmla="*/ 109 w 164"/>
                <a:gd name="T1" fmla="*/ 271 h 271"/>
                <a:gd name="T2" fmla="*/ 133 w 164"/>
                <a:gd name="T3" fmla="*/ 212 h 271"/>
                <a:gd name="T4" fmla="*/ 151 w 164"/>
                <a:gd name="T5" fmla="*/ 124 h 271"/>
                <a:gd name="T6" fmla="*/ 145 w 164"/>
                <a:gd name="T7" fmla="*/ 134 h 271"/>
                <a:gd name="T8" fmla="*/ 113 w 164"/>
                <a:gd name="T9" fmla="*/ 60 h 271"/>
                <a:gd name="T10" fmla="*/ 39 w 164"/>
                <a:gd name="T11" fmla="*/ 0 h 271"/>
                <a:gd name="T12" fmla="*/ 41 w 164"/>
                <a:gd name="T13" fmla="*/ 79 h 271"/>
                <a:gd name="T14" fmla="*/ 28 w 164"/>
                <a:gd name="T15" fmla="*/ 198 h 271"/>
                <a:gd name="T16" fmla="*/ 97 w 164"/>
                <a:gd name="T17" fmla="*/ 268 h 271"/>
                <a:gd name="T18" fmla="*/ 72 w 164"/>
                <a:gd name="T19" fmla="*/ 205 h 271"/>
                <a:gd name="T20" fmla="*/ 77 w 164"/>
                <a:gd name="T21" fmla="*/ 153 h 271"/>
                <a:gd name="T22" fmla="*/ 81 w 164"/>
                <a:gd name="T23" fmla="*/ 207 h 271"/>
                <a:gd name="T24" fmla="*/ 109 w 164"/>
                <a:gd name="T2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71">
                  <a:moveTo>
                    <a:pt x="109" y="271"/>
                  </a:moveTo>
                  <a:cubicBezTo>
                    <a:pt x="109" y="271"/>
                    <a:pt x="112" y="243"/>
                    <a:pt x="133" y="212"/>
                  </a:cubicBezTo>
                  <a:cubicBezTo>
                    <a:pt x="164" y="166"/>
                    <a:pt x="151" y="124"/>
                    <a:pt x="151" y="12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94"/>
                    <a:pt x="113" y="60"/>
                  </a:cubicBezTo>
                  <a:cubicBezTo>
                    <a:pt x="81" y="25"/>
                    <a:pt x="39" y="0"/>
                    <a:pt x="39" y="0"/>
                  </a:cubicBezTo>
                  <a:cubicBezTo>
                    <a:pt x="39" y="0"/>
                    <a:pt x="62" y="33"/>
                    <a:pt x="41" y="79"/>
                  </a:cubicBezTo>
                  <a:cubicBezTo>
                    <a:pt x="20" y="126"/>
                    <a:pt x="0" y="151"/>
                    <a:pt x="28" y="198"/>
                  </a:cubicBezTo>
                  <a:cubicBezTo>
                    <a:pt x="57" y="245"/>
                    <a:pt x="97" y="268"/>
                    <a:pt x="97" y="268"/>
                  </a:cubicBezTo>
                  <a:cubicBezTo>
                    <a:pt x="97" y="268"/>
                    <a:pt x="73" y="225"/>
                    <a:pt x="72" y="205"/>
                  </a:cubicBezTo>
                  <a:cubicBezTo>
                    <a:pt x="70" y="186"/>
                    <a:pt x="77" y="153"/>
                    <a:pt x="77" y="153"/>
                  </a:cubicBezTo>
                  <a:cubicBezTo>
                    <a:pt x="77" y="153"/>
                    <a:pt x="72" y="174"/>
                    <a:pt x="81" y="207"/>
                  </a:cubicBezTo>
                  <a:cubicBezTo>
                    <a:pt x="90" y="240"/>
                    <a:pt x="109" y="271"/>
                    <a:pt x="109" y="271"/>
                  </a:cubicBez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74F3509-BD76-4029-AED3-5CE337D35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6120" y="3058778"/>
              <a:ext cx="585780" cy="612048"/>
            </a:xfrm>
            <a:custGeom>
              <a:avLst/>
              <a:gdLst>
                <a:gd name="T0" fmla="*/ 4 w 188"/>
                <a:gd name="T1" fmla="*/ 191 h 197"/>
                <a:gd name="T2" fmla="*/ 64 w 188"/>
                <a:gd name="T3" fmla="*/ 188 h 197"/>
                <a:gd name="T4" fmla="*/ 143 w 188"/>
                <a:gd name="T5" fmla="*/ 164 h 197"/>
                <a:gd name="T6" fmla="*/ 132 w 188"/>
                <a:gd name="T7" fmla="*/ 163 h 197"/>
                <a:gd name="T8" fmla="*/ 176 w 188"/>
                <a:gd name="T9" fmla="*/ 98 h 197"/>
                <a:gd name="T10" fmla="*/ 188 w 188"/>
                <a:gd name="T11" fmla="*/ 0 h 197"/>
                <a:gd name="T12" fmla="*/ 125 w 188"/>
                <a:gd name="T13" fmla="*/ 38 h 197"/>
                <a:gd name="T14" fmla="*/ 24 w 188"/>
                <a:gd name="T15" fmla="*/ 80 h 197"/>
                <a:gd name="T16" fmla="*/ 1 w 188"/>
                <a:gd name="T17" fmla="*/ 179 h 197"/>
                <a:gd name="T18" fmla="*/ 39 w 188"/>
                <a:gd name="T19" fmla="*/ 125 h 197"/>
                <a:gd name="T20" fmla="*/ 84 w 188"/>
                <a:gd name="T21" fmla="*/ 107 h 197"/>
                <a:gd name="T22" fmla="*/ 42 w 188"/>
                <a:gd name="T23" fmla="*/ 135 h 197"/>
                <a:gd name="T24" fmla="*/ 4 w 188"/>
                <a:gd name="T25" fmla="*/ 19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7">
                  <a:moveTo>
                    <a:pt x="4" y="191"/>
                  </a:moveTo>
                  <a:cubicBezTo>
                    <a:pt x="4" y="191"/>
                    <a:pt x="28" y="181"/>
                    <a:pt x="64" y="188"/>
                  </a:cubicBezTo>
                  <a:cubicBezTo>
                    <a:pt x="115" y="197"/>
                    <a:pt x="143" y="164"/>
                    <a:pt x="143" y="16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64" y="145"/>
                    <a:pt x="176" y="98"/>
                  </a:cubicBezTo>
                  <a:cubicBezTo>
                    <a:pt x="188" y="52"/>
                    <a:pt x="188" y="0"/>
                    <a:pt x="188" y="0"/>
                  </a:cubicBezTo>
                  <a:cubicBezTo>
                    <a:pt x="188" y="0"/>
                    <a:pt x="174" y="37"/>
                    <a:pt x="125" y="38"/>
                  </a:cubicBezTo>
                  <a:cubicBezTo>
                    <a:pt x="77" y="39"/>
                    <a:pt x="47" y="31"/>
                    <a:pt x="24" y="80"/>
                  </a:cubicBezTo>
                  <a:cubicBezTo>
                    <a:pt x="0" y="129"/>
                    <a:pt x="1" y="179"/>
                    <a:pt x="1" y="179"/>
                  </a:cubicBezTo>
                  <a:cubicBezTo>
                    <a:pt x="1" y="179"/>
                    <a:pt x="24" y="136"/>
                    <a:pt x="39" y="125"/>
                  </a:cubicBezTo>
                  <a:cubicBezTo>
                    <a:pt x="54" y="115"/>
                    <a:pt x="84" y="107"/>
                    <a:pt x="84" y="107"/>
                  </a:cubicBezTo>
                  <a:cubicBezTo>
                    <a:pt x="84" y="107"/>
                    <a:pt x="64" y="111"/>
                    <a:pt x="42" y="135"/>
                  </a:cubicBezTo>
                  <a:cubicBezTo>
                    <a:pt x="20" y="159"/>
                    <a:pt x="4" y="191"/>
                    <a:pt x="4" y="191"/>
                  </a:cubicBez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5A8D93A-2D2B-4BB4-93AD-44C72F05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221" y="2638487"/>
              <a:ext cx="1150546" cy="1016578"/>
            </a:xfrm>
            <a:custGeom>
              <a:avLst/>
              <a:gdLst>
                <a:gd name="T0" fmla="*/ 44 w 370"/>
                <a:gd name="T1" fmla="*/ 0 h 327"/>
                <a:gd name="T2" fmla="*/ 121 w 370"/>
                <a:gd name="T3" fmla="*/ 276 h 327"/>
                <a:gd name="T4" fmla="*/ 189 w 370"/>
                <a:gd name="T5" fmla="*/ 304 h 327"/>
                <a:gd name="T6" fmla="*/ 178 w 370"/>
                <a:gd name="T7" fmla="*/ 311 h 327"/>
                <a:gd name="T8" fmla="*/ 160 w 370"/>
                <a:gd name="T9" fmla="*/ 318 h 327"/>
                <a:gd name="T10" fmla="*/ 257 w 370"/>
                <a:gd name="T11" fmla="*/ 315 h 327"/>
                <a:gd name="T12" fmla="*/ 356 w 370"/>
                <a:gd name="T13" fmla="*/ 277 h 327"/>
                <a:gd name="T14" fmla="*/ 258 w 370"/>
                <a:gd name="T15" fmla="*/ 252 h 327"/>
                <a:gd name="T16" fmla="*/ 163 w 370"/>
                <a:gd name="T17" fmla="*/ 190 h 327"/>
                <a:gd name="T18" fmla="*/ 274 w 370"/>
                <a:gd name="T19" fmla="*/ 241 h 327"/>
                <a:gd name="T20" fmla="*/ 370 w 370"/>
                <a:gd name="T21" fmla="*/ 252 h 327"/>
                <a:gd name="T22" fmla="*/ 357 w 370"/>
                <a:gd name="T23" fmla="*/ 242 h 327"/>
                <a:gd name="T24" fmla="*/ 335 w 370"/>
                <a:gd name="T25" fmla="*/ 212 h 327"/>
                <a:gd name="T26" fmla="*/ 289 w 370"/>
                <a:gd name="T27" fmla="*/ 116 h 327"/>
                <a:gd name="T28" fmla="*/ 197 w 370"/>
                <a:gd name="T29" fmla="*/ 62 h 327"/>
                <a:gd name="T30" fmla="*/ 207 w 370"/>
                <a:gd name="T31" fmla="*/ 75 h 327"/>
                <a:gd name="T32" fmla="*/ 124 w 370"/>
                <a:gd name="T33" fmla="*/ 70 h 327"/>
                <a:gd name="T34" fmla="*/ 44 w 370"/>
                <a:gd name="T3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0" h="327">
                  <a:moveTo>
                    <a:pt x="44" y="0"/>
                  </a:moveTo>
                  <a:cubicBezTo>
                    <a:pt x="44" y="0"/>
                    <a:pt x="0" y="194"/>
                    <a:pt x="121" y="276"/>
                  </a:cubicBezTo>
                  <a:cubicBezTo>
                    <a:pt x="143" y="291"/>
                    <a:pt x="166" y="299"/>
                    <a:pt x="189" y="304"/>
                  </a:cubicBezTo>
                  <a:cubicBezTo>
                    <a:pt x="185" y="307"/>
                    <a:pt x="182" y="310"/>
                    <a:pt x="178" y="311"/>
                  </a:cubicBezTo>
                  <a:cubicBezTo>
                    <a:pt x="167" y="316"/>
                    <a:pt x="160" y="318"/>
                    <a:pt x="160" y="318"/>
                  </a:cubicBezTo>
                  <a:cubicBezTo>
                    <a:pt x="160" y="318"/>
                    <a:pt x="204" y="327"/>
                    <a:pt x="257" y="315"/>
                  </a:cubicBezTo>
                  <a:cubicBezTo>
                    <a:pt x="309" y="303"/>
                    <a:pt x="356" y="277"/>
                    <a:pt x="356" y="277"/>
                  </a:cubicBezTo>
                  <a:cubicBezTo>
                    <a:pt x="356" y="277"/>
                    <a:pt x="308" y="271"/>
                    <a:pt x="258" y="252"/>
                  </a:cubicBezTo>
                  <a:cubicBezTo>
                    <a:pt x="209" y="232"/>
                    <a:pt x="163" y="190"/>
                    <a:pt x="163" y="190"/>
                  </a:cubicBezTo>
                  <a:cubicBezTo>
                    <a:pt x="163" y="190"/>
                    <a:pt x="225" y="229"/>
                    <a:pt x="274" y="241"/>
                  </a:cubicBezTo>
                  <a:cubicBezTo>
                    <a:pt x="322" y="254"/>
                    <a:pt x="370" y="252"/>
                    <a:pt x="370" y="252"/>
                  </a:cubicBezTo>
                  <a:cubicBezTo>
                    <a:pt x="357" y="242"/>
                    <a:pt x="357" y="242"/>
                    <a:pt x="357" y="242"/>
                  </a:cubicBezTo>
                  <a:cubicBezTo>
                    <a:pt x="350" y="235"/>
                    <a:pt x="342" y="226"/>
                    <a:pt x="335" y="212"/>
                  </a:cubicBezTo>
                  <a:cubicBezTo>
                    <a:pt x="321" y="186"/>
                    <a:pt x="310" y="140"/>
                    <a:pt x="289" y="116"/>
                  </a:cubicBezTo>
                  <a:cubicBezTo>
                    <a:pt x="261" y="84"/>
                    <a:pt x="229" y="70"/>
                    <a:pt x="197" y="62"/>
                  </a:cubicBezTo>
                  <a:cubicBezTo>
                    <a:pt x="201" y="66"/>
                    <a:pt x="204" y="70"/>
                    <a:pt x="207" y="75"/>
                  </a:cubicBezTo>
                  <a:cubicBezTo>
                    <a:pt x="178" y="71"/>
                    <a:pt x="149" y="74"/>
                    <a:pt x="124" y="70"/>
                  </a:cubicBezTo>
                  <a:cubicBezTo>
                    <a:pt x="60" y="60"/>
                    <a:pt x="44" y="0"/>
                    <a:pt x="44" y="0"/>
                  </a:cubicBez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48B863C3-3265-4E16-B85F-28F0A0701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5281" y="2107870"/>
              <a:ext cx="531930" cy="661958"/>
            </a:xfrm>
            <a:custGeom>
              <a:avLst/>
              <a:gdLst>
                <a:gd name="T0" fmla="*/ 135 w 171"/>
                <a:gd name="T1" fmla="*/ 213 h 213"/>
                <a:gd name="T2" fmla="*/ 102 w 171"/>
                <a:gd name="T3" fmla="*/ 198 h 213"/>
                <a:gd name="T4" fmla="*/ 19 w 171"/>
                <a:gd name="T5" fmla="*/ 135 h 213"/>
                <a:gd name="T6" fmla="*/ 31 w 171"/>
                <a:gd name="T7" fmla="*/ 0 h 213"/>
                <a:gd name="T8" fmla="*/ 68 w 171"/>
                <a:gd name="T9" fmla="*/ 47 h 213"/>
                <a:gd name="T10" fmla="*/ 138 w 171"/>
                <a:gd name="T11" fmla="*/ 89 h 213"/>
                <a:gd name="T12" fmla="*/ 144 w 171"/>
                <a:gd name="T13" fmla="*/ 207 h 213"/>
                <a:gd name="T14" fmla="*/ 113 w 171"/>
                <a:gd name="T15" fmla="*/ 143 h 213"/>
                <a:gd name="T16" fmla="*/ 72 w 171"/>
                <a:gd name="T17" fmla="*/ 115 h 213"/>
                <a:gd name="T18" fmla="*/ 118 w 171"/>
                <a:gd name="T19" fmla="*/ 162 h 213"/>
                <a:gd name="T20" fmla="*/ 135 w 171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13">
                  <a:moveTo>
                    <a:pt x="135" y="213"/>
                  </a:moveTo>
                  <a:cubicBezTo>
                    <a:pt x="135" y="213"/>
                    <a:pt x="124" y="207"/>
                    <a:pt x="102" y="198"/>
                  </a:cubicBezTo>
                  <a:cubicBezTo>
                    <a:pt x="80" y="189"/>
                    <a:pt x="34" y="178"/>
                    <a:pt x="19" y="135"/>
                  </a:cubicBezTo>
                  <a:cubicBezTo>
                    <a:pt x="0" y="80"/>
                    <a:pt x="31" y="0"/>
                    <a:pt x="31" y="0"/>
                  </a:cubicBezTo>
                  <a:cubicBezTo>
                    <a:pt x="31" y="0"/>
                    <a:pt x="35" y="33"/>
                    <a:pt x="68" y="47"/>
                  </a:cubicBezTo>
                  <a:cubicBezTo>
                    <a:pt x="101" y="60"/>
                    <a:pt x="112" y="58"/>
                    <a:pt x="138" y="89"/>
                  </a:cubicBezTo>
                  <a:cubicBezTo>
                    <a:pt x="171" y="128"/>
                    <a:pt x="144" y="207"/>
                    <a:pt x="144" y="207"/>
                  </a:cubicBezTo>
                  <a:cubicBezTo>
                    <a:pt x="144" y="207"/>
                    <a:pt x="134" y="165"/>
                    <a:pt x="113" y="143"/>
                  </a:cubicBezTo>
                  <a:cubicBezTo>
                    <a:pt x="92" y="120"/>
                    <a:pt x="72" y="115"/>
                    <a:pt x="72" y="115"/>
                  </a:cubicBezTo>
                  <a:cubicBezTo>
                    <a:pt x="72" y="115"/>
                    <a:pt x="104" y="129"/>
                    <a:pt x="118" y="162"/>
                  </a:cubicBezTo>
                  <a:cubicBezTo>
                    <a:pt x="133" y="194"/>
                    <a:pt x="135" y="213"/>
                    <a:pt x="135" y="213"/>
                  </a:cubicBez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54211B8-4A9E-4E17-AFCC-E70E79A46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778" y="3689214"/>
              <a:ext cx="915446" cy="612048"/>
            </a:xfrm>
            <a:custGeom>
              <a:avLst/>
              <a:gdLst>
                <a:gd name="T0" fmla="*/ 289 w 294"/>
                <a:gd name="T1" fmla="*/ 154 h 197"/>
                <a:gd name="T2" fmla="*/ 240 w 294"/>
                <a:gd name="T3" fmla="*/ 164 h 197"/>
                <a:gd name="T4" fmla="*/ 97 w 294"/>
                <a:gd name="T5" fmla="*/ 162 h 197"/>
                <a:gd name="T6" fmla="*/ 0 w 294"/>
                <a:gd name="T7" fmla="*/ 2 h 197"/>
                <a:gd name="T8" fmla="*/ 79 w 294"/>
                <a:gd name="T9" fmla="*/ 24 h 197"/>
                <a:gd name="T10" fmla="*/ 192 w 294"/>
                <a:gd name="T11" fmla="*/ 14 h 197"/>
                <a:gd name="T12" fmla="*/ 294 w 294"/>
                <a:gd name="T13" fmla="*/ 140 h 197"/>
                <a:gd name="T14" fmla="*/ 207 w 294"/>
                <a:gd name="T15" fmla="*/ 93 h 197"/>
                <a:gd name="T16" fmla="*/ 138 w 294"/>
                <a:gd name="T17" fmla="*/ 96 h 197"/>
                <a:gd name="T18" fmla="*/ 229 w 294"/>
                <a:gd name="T19" fmla="*/ 110 h 197"/>
                <a:gd name="T20" fmla="*/ 289 w 294"/>
                <a:gd name="T21" fmla="*/ 15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197">
                  <a:moveTo>
                    <a:pt x="289" y="154"/>
                  </a:moveTo>
                  <a:cubicBezTo>
                    <a:pt x="289" y="154"/>
                    <a:pt x="272" y="156"/>
                    <a:pt x="240" y="164"/>
                  </a:cubicBezTo>
                  <a:cubicBezTo>
                    <a:pt x="208" y="173"/>
                    <a:pt x="149" y="197"/>
                    <a:pt x="97" y="162"/>
                  </a:cubicBezTo>
                  <a:cubicBezTo>
                    <a:pt x="30" y="116"/>
                    <a:pt x="0" y="2"/>
                    <a:pt x="0" y="2"/>
                  </a:cubicBezTo>
                  <a:cubicBezTo>
                    <a:pt x="0" y="2"/>
                    <a:pt x="31" y="35"/>
                    <a:pt x="79" y="24"/>
                  </a:cubicBezTo>
                  <a:cubicBezTo>
                    <a:pt x="127" y="12"/>
                    <a:pt x="137" y="0"/>
                    <a:pt x="192" y="14"/>
                  </a:cubicBezTo>
                  <a:cubicBezTo>
                    <a:pt x="259" y="30"/>
                    <a:pt x="294" y="140"/>
                    <a:pt x="294" y="140"/>
                  </a:cubicBezTo>
                  <a:cubicBezTo>
                    <a:pt x="294" y="140"/>
                    <a:pt x="249" y="102"/>
                    <a:pt x="207" y="93"/>
                  </a:cubicBezTo>
                  <a:cubicBezTo>
                    <a:pt x="166" y="85"/>
                    <a:pt x="138" y="96"/>
                    <a:pt x="138" y="96"/>
                  </a:cubicBezTo>
                  <a:cubicBezTo>
                    <a:pt x="138" y="96"/>
                    <a:pt x="187" y="86"/>
                    <a:pt x="229" y="110"/>
                  </a:cubicBezTo>
                  <a:cubicBezTo>
                    <a:pt x="271" y="134"/>
                    <a:pt x="289" y="154"/>
                    <a:pt x="289" y="154"/>
                  </a:cubicBez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2C879C8-4BF8-45C8-B85E-CFAC34968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3718" y="3636678"/>
              <a:ext cx="404530" cy="684286"/>
            </a:xfrm>
            <a:custGeom>
              <a:avLst/>
              <a:gdLst>
                <a:gd name="T0" fmla="*/ 91 w 130"/>
                <a:gd name="T1" fmla="*/ 53 h 220"/>
                <a:gd name="T2" fmla="*/ 92 w 130"/>
                <a:gd name="T3" fmla="*/ 69 h 220"/>
                <a:gd name="T4" fmla="*/ 80 w 130"/>
                <a:gd name="T5" fmla="*/ 53 h 220"/>
                <a:gd name="T6" fmla="*/ 71 w 130"/>
                <a:gd name="T7" fmla="*/ 0 h 220"/>
                <a:gd name="T8" fmla="*/ 12 w 130"/>
                <a:gd name="T9" fmla="*/ 66 h 220"/>
                <a:gd name="T10" fmla="*/ 7 w 130"/>
                <a:gd name="T11" fmla="*/ 121 h 220"/>
                <a:gd name="T12" fmla="*/ 0 w 130"/>
                <a:gd name="T13" fmla="*/ 115 h 220"/>
                <a:gd name="T14" fmla="*/ 35 w 130"/>
                <a:gd name="T15" fmla="*/ 173 h 220"/>
                <a:gd name="T16" fmla="*/ 71 w 130"/>
                <a:gd name="T17" fmla="*/ 220 h 220"/>
                <a:gd name="T18" fmla="*/ 72 w 130"/>
                <a:gd name="T19" fmla="*/ 219 h 220"/>
                <a:gd name="T20" fmla="*/ 82 w 130"/>
                <a:gd name="T21" fmla="*/ 187 h 220"/>
                <a:gd name="T22" fmla="*/ 70 w 130"/>
                <a:gd name="T23" fmla="*/ 107 h 220"/>
                <a:gd name="T24" fmla="*/ 93 w 130"/>
                <a:gd name="T25" fmla="*/ 164 h 220"/>
                <a:gd name="T26" fmla="*/ 91 w 130"/>
                <a:gd name="T27" fmla="*/ 205 h 220"/>
                <a:gd name="T28" fmla="*/ 119 w 130"/>
                <a:gd name="T29" fmla="*/ 158 h 220"/>
                <a:gd name="T30" fmla="*/ 120 w 130"/>
                <a:gd name="T31" fmla="*/ 152 h 220"/>
                <a:gd name="T32" fmla="*/ 91 w 130"/>
                <a:gd name="T33" fmla="*/ 5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220">
                  <a:moveTo>
                    <a:pt x="91" y="53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88" y="63"/>
                    <a:pt x="83" y="58"/>
                    <a:pt x="80" y="53"/>
                  </a:cubicBezTo>
                  <a:cubicBezTo>
                    <a:pt x="64" y="32"/>
                    <a:pt x="71" y="0"/>
                    <a:pt x="71" y="0"/>
                  </a:cubicBezTo>
                  <a:cubicBezTo>
                    <a:pt x="71" y="0"/>
                    <a:pt x="27" y="22"/>
                    <a:pt x="12" y="66"/>
                  </a:cubicBezTo>
                  <a:cubicBezTo>
                    <a:pt x="5" y="85"/>
                    <a:pt x="4" y="104"/>
                    <a:pt x="7" y="121"/>
                  </a:cubicBezTo>
                  <a:cubicBezTo>
                    <a:pt x="5" y="119"/>
                    <a:pt x="2" y="117"/>
                    <a:pt x="0" y="115"/>
                  </a:cubicBezTo>
                  <a:cubicBezTo>
                    <a:pt x="2" y="140"/>
                    <a:pt x="18" y="159"/>
                    <a:pt x="35" y="173"/>
                  </a:cubicBezTo>
                  <a:cubicBezTo>
                    <a:pt x="64" y="198"/>
                    <a:pt x="71" y="220"/>
                    <a:pt x="71" y="220"/>
                  </a:cubicBezTo>
                  <a:cubicBezTo>
                    <a:pt x="71" y="220"/>
                    <a:pt x="72" y="219"/>
                    <a:pt x="72" y="219"/>
                  </a:cubicBezTo>
                  <a:cubicBezTo>
                    <a:pt x="76" y="211"/>
                    <a:pt x="79" y="200"/>
                    <a:pt x="82" y="187"/>
                  </a:cubicBezTo>
                  <a:cubicBezTo>
                    <a:pt x="92" y="144"/>
                    <a:pt x="70" y="107"/>
                    <a:pt x="70" y="107"/>
                  </a:cubicBezTo>
                  <a:cubicBezTo>
                    <a:pt x="70" y="107"/>
                    <a:pt x="87" y="131"/>
                    <a:pt x="93" y="164"/>
                  </a:cubicBezTo>
                  <a:cubicBezTo>
                    <a:pt x="95" y="176"/>
                    <a:pt x="93" y="191"/>
                    <a:pt x="91" y="205"/>
                  </a:cubicBezTo>
                  <a:cubicBezTo>
                    <a:pt x="101" y="195"/>
                    <a:pt x="113" y="180"/>
                    <a:pt x="119" y="158"/>
                  </a:cubicBezTo>
                  <a:cubicBezTo>
                    <a:pt x="119" y="156"/>
                    <a:pt x="120" y="154"/>
                    <a:pt x="120" y="152"/>
                  </a:cubicBezTo>
                  <a:cubicBezTo>
                    <a:pt x="130" y="110"/>
                    <a:pt x="107" y="73"/>
                    <a:pt x="91" y="53"/>
                  </a:cubicBezTo>
                  <a:close/>
                </a:path>
              </a:pathLst>
            </a:cu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89D7029C-1FFB-49E0-A680-78F8B733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890" y="852251"/>
              <a:ext cx="266622" cy="484648"/>
            </a:xfrm>
            <a:custGeom>
              <a:avLst/>
              <a:gdLst>
                <a:gd name="T0" fmla="*/ 28 w 86"/>
                <a:gd name="T1" fmla="*/ 37 h 156"/>
                <a:gd name="T2" fmla="*/ 27 w 86"/>
                <a:gd name="T3" fmla="*/ 48 h 156"/>
                <a:gd name="T4" fmla="*/ 35 w 86"/>
                <a:gd name="T5" fmla="*/ 37 h 156"/>
                <a:gd name="T6" fmla="*/ 43 w 86"/>
                <a:gd name="T7" fmla="*/ 0 h 156"/>
                <a:gd name="T8" fmla="*/ 80 w 86"/>
                <a:gd name="T9" fmla="*/ 49 h 156"/>
                <a:gd name="T10" fmla="*/ 82 w 86"/>
                <a:gd name="T11" fmla="*/ 88 h 156"/>
                <a:gd name="T12" fmla="*/ 86 w 86"/>
                <a:gd name="T13" fmla="*/ 84 h 156"/>
                <a:gd name="T14" fmla="*/ 61 w 86"/>
                <a:gd name="T15" fmla="*/ 124 h 156"/>
                <a:gd name="T16" fmla="*/ 35 w 86"/>
                <a:gd name="T17" fmla="*/ 156 h 156"/>
                <a:gd name="T18" fmla="*/ 35 w 86"/>
                <a:gd name="T19" fmla="*/ 156 h 156"/>
                <a:gd name="T20" fmla="*/ 29 w 86"/>
                <a:gd name="T21" fmla="*/ 133 h 156"/>
                <a:gd name="T22" fmla="*/ 40 w 86"/>
                <a:gd name="T23" fmla="*/ 76 h 156"/>
                <a:gd name="T24" fmla="*/ 23 w 86"/>
                <a:gd name="T25" fmla="*/ 115 h 156"/>
                <a:gd name="T26" fmla="*/ 23 w 86"/>
                <a:gd name="T27" fmla="*/ 145 h 156"/>
                <a:gd name="T28" fmla="*/ 6 w 86"/>
                <a:gd name="T29" fmla="*/ 111 h 156"/>
                <a:gd name="T30" fmla="*/ 5 w 86"/>
                <a:gd name="T31" fmla="*/ 106 h 156"/>
                <a:gd name="T32" fmla="*/ 28 w 86"/>
                <a:gd name="T33" fmla="*/ 3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28" y="37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30" y="44"/>
                    <a:pt x="33" y="40"/>
                    <a:pt x="35" y="37"/>
                  </a:cubicBezTo>
                  <a:cubicBezTo>
                    <a:pt x="47" y="23"/>
                    <a:pt x="43" y="0"/>
                    <a:pt x="43" y="0"/>
                  </a:cubicBezTo>
                  <a:cubicBezTo>
                    <a:pt x="43" y="0"/>
                    <a:pt x="71" y="17"/>
                    <a:pt x="80" y="49"/>
                  </a:cubicBezTo>
                  <a:cubicBezTo>
                    <a:pt x="84" y="63"/>
                    <a:pt x="84" y="76"/>
                    <a:pt x="82" y="88"/>
                  </a:cubicBezTo>
                  <a:cubicBezTo>
                    <a:pt x="83" y="87"/>
                    <a:pt x="85" y="85"/>
                    <a:pt x="86" y="84"/>
                  </a:cubicBezTo>
                  <a:cubicBezTo>
                    <a:pt x="84" y="101"/>
                    <a:pt x="73" y="114"/>
                    <a:pt x="61" y="124"/>
                  </a:cubicBezTo>
                  <a:cubicBezTo>
                    <a:pt x="41" y="141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3" y="150"/>
                    <a:pt x="31" y="142"/>
                    <a:pt x="29" y="133"/>
                  </a:cubicBezTo>
                  <a:cubicBezTo>
                    <a:pt x="24" y="102"/>
                    <a:pt x="40" y="76"/>
                    <a:pt x="40" y="76"/>
                  </a:cubicBezTo>
                  <a:cubicBezTo>
                    <a:pt x="40" y="76"/>
                    <a:pt x="28" y="93"/>
                    <a:pt x="23" y="115"/>
                  </a:cubicBezTo>
                  <a:cubicBezTo>
                    <a:pt x="21" y="124"/>
                    <a:pt x="22" y="135"/>
                    <a:pt x="23" y="145"/>
                  </a:cubicBezTo>
                  <a:cubicBezTo>
                    <a:pt x="16" y="138"/>
                    <a:pt x="9" y="126"/>
                    <a:pt x="6" y="111"/>
                  </a:cubicBezTo>
                  <a:cubicBezTo>
                    <a:pt x="5" y="109"/>
                    <a:pt x="5" y="108"/>
                    <a:pt x="5" y="106"/>
                  </a:cubicBezTo>
                  <a:cubicBezTo>
                    <a:pt x="0" y="76"/>
                    <a:pt x="17" y="51"/>
                    <a:pt x="28" y="37"/>
                  </a:cubicBez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9688FEC9-A194-4496-AEAF-036A7DC57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780" y="2353477"/>
              <a:ext cx="392709" cy="751270"/>
            </a:xfrm>
            <a:custGeom>
              <a:avLst/>
              <a:gdLst>
                <a:gd name="T0" fmla="*/ 44 w 126"/>
                <a:gd name="T1" fmla="*/ 57 h 242"/>
                <a:gd name="T2" fmla="*/ 41 w 126"/>
                <a:gd name="T3" fmla="*/ 74 h 242"/>
                <a:gd name="T4" fmla="*/ 55 w 126"/>
                <a:gd name="T5" fmla="*/ 58 h 242"/>
                <a:gd name="T6" fmla="*/ 69 w 126"/>
                <a:gd name="T7" fmla="*/ 0 h 242"/>
                <a:gd name="T8" fmla="*/ 120 w 126"/>
                <a:gd name="T9" fmla="*/ 75 h 242"/>
                <a:gd name="T10" fmla="*/ 120 w 126"/>
                <a:gd name="T11" fmla="*/ 135 h 242"/>
                <a:gd name="T12" fmla="*/ 126 w 126"/>
                <a:gd name="T13" fmla="*/ 130 h 242"/>
                <a:gd name="T14" fmla="*/ 87 w 126"/>
                <a:gd name="T15" fmla="*/ 192 h 242"/>
                <a:gd name="T16" fmla="*/ 46 w 126"/>
                <a:gd name="T17" fmla="*/ 242 h 242"/>
                <a:gd name="T18" fmla="*/ 45 w 126"/>
                <a:gd name="T19" fmla="*/ 241 h 242"/>
                <a:gd name="T20" fmla="*/ 39 w 126"/>
                <a:gd name="T21" fmla="*/ 206 h 242"/>
                <a:gd name="T22" fmla="*/ 59 w 126"/>
                <a:gd name="T23" fmla="*/ 117 h 242"/>
                <a:gd name="T24" fmla="*/ 31 w 126"/>
                <a:gd name="T25" fmla="*/ 179 h 242"/>
                <a:gd name="T26" fmla="*/ 28 w 126"/>
                <a:gd name="T27" fmla="*/ 225 h 242"/>
                <a:gd name="T28" fmla="*/ 6 w 126"/>
                <a:gd name="T29" fmla="*/ 172 h 242"/>
                <a:gd name="T30" fmla="*/ 5 w 126"/>
                <a:gd name="T31" fmla="*/ 165 h 242"/>
                <a:gd name="T32" fmla="*/ 44 w 126"/>
                <a:gd name="T33" fmla="*/ 5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42">
                  <a:moveTo>
                    <a:pt x="44" y="57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7" y="68"/>
                    <a:pt x="51" y="62"/>
                    <a:pt x="55" y="58"/>
                  </a:cubicBezTo>
                  <a:cubicBezTo>
                    <a:pt x="73" y="36"/>
                    <a:pt x="69" y="0"/>
                    <a:pt x="69" y="0"/>
                  </a:cubicBezTo>
                  <a:cubicBezTo>
                    <a:pt x="69" y="0"/>
                    <a:pt x="110" y="26"/>
                    <a:pt x="120" y="75"/>
                  </a:cubicBezTo>
                  <a:cubicBezTo>
                    <a:pt x="125" y="97"/>
                    <a:pt x="124" y="117"/>
                    <a:pt x="120" y="135"/>
                  </a:cubicBezTo>
                  <a:cubicBezTo>
                    <a:pt x="122" y="134"/>
                    <a:pt x="124" y="132"/>
                    <a:pt x="126" y="130"/>
                  </a:cubicBezTo>
                  <a:cubicBezTo>
                    <a:pt x="122" y="157"/>
                    <a:pt x="104" y="177"/>
                    <a:pt x="87" y="192"/>
                  </a:cubicBezTo>
                  <a:cubicBezTo>
                    <a:pt x="55" y="218"/>
                    <a:pt x="46" y="242"/>
                    <a:pt x="46" y="242"/>
                  </a:cubicBezTo>
                  <a:cubicBezTo>
                    <a:pt x="46" y="242"/>
                    <a:pt x="45" y="241"/>
                    <a:pt x="45" y="241"/>
                  </a:cubicBezTo>
                  <a:cubicBezTo>
                    <a:pt x="42" y="232"/>
                    <a:pt x="40" y="220"/>
                    <a:pt x="39" y="206"/>
                  </a:cubicBezTo>
                  <a:cubicBezTo>
                    <a:pt x="33" y="158"/>
                    <a:pt x="59" y="117"/>
                    <a:pt x="59" y="117"/>
                  </a:cubicBezTo>
                  <a:cubicBezTo>
                    <a:pt x="59" y="117"/>
                    <a:pt x="39" y="144"/>
                    <a:pt x="31" y="179"/>
                  </a:cubicBezTo>
                  <a:cubicBezTo>
                    <a:pt x="27" y="192"/>
                    <a:pt x="27" y="209"/>
                    <a:pt x="28" y="225"/>
                  </a:cubicBezTo>
                  <a:cubicBezTo>
                    <a:pt x="19" y="213"/>
                    <a:pt x="10" y="196"/>
                    <a:pt x="6" y="172"/>
                  </a:cubicBezTo>
                  <a:cubicBezTo>
                    <a:pt x="5" y="169"/>
                    <a:pt x="5" y="167"/>
                    <a:pt x="5" y="165"/>
                  </a:cubicBezTo>
                  <a:cubicBezTo>
                    <a:pt x="0" y="118"/>
                    <a:pt x="27" y="78"/>
                    <a:pt x="44" y="57"/>
                  </a:cubicBezTo>
                  <a:close/>
                </a:path>
              </a:pathLst>
            </a:cu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126880A-D765-4C0D-A21E-D01B2470B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6247" y="3707602"/>
              <a:ext cx="484648" cy="640943"/>
            </a:xfrm>
            <a:custGeom>
              <a:avLst/>
              <a:gdLst>
                <a:gd name="T0" fmla="*/ 86 w 156"/>
                <a:gd name="T1" fmla="*/ 41 h 206"/>
                <a:gd name="T2" fmla="*/ 77 w 156"/>
                <a:gd name="T3" fmla="*/ 56 h 206"/>
                <a:gd name="T4" fmla="*/ 95 w 156"/>
                <a:gd name="T5" fmla="*/ 46 h 206"/>
                <a:gd name="T6" fmla="*/ 131 w 156"/>
                <a:gd name="T7" fmla="*/ 0 h 206"/>
                <a:gd name="T8" fmla="*/ 146 w 156"/>
                <a:gd name="T9" fmla="*/ 87 h 206"/>
                <a:gd name="T10" fmla="*/ 122 w 156"/>
                <a:gd name="T11" fmla="*/ 141 h 206"/>
                <a:gd name="T12" fmla="*/ 130 w 156"/>
                <a:gd name="T13" fmla="*/ 138 h 206"/>
                <a:gd name="T14" fmla="*/ 70 w 156"/>
                <a:gd name="T15" fmla="*/ 178 h 206"/>
                <a:gd name="T16" fmla="*/ 14 w 156"/>
                <a:gd name="T17" fmla="*/ 206 h 206"/>
                <a:gd name="T18" fmla="*/ 14 w 156"/>
                <a:gd name="T19" fmla="*/ 205 h 206"/>
                <a:gd name="T20" fmla="*/ 22 w 156"/>
                <a:gd name="T21" fmla="*/ 171 h 206"/>
                <a:gd name="T22" fmla="*/ 75 w 156"/>
                <a:gd name="T23" fmla="*/ 101 h 206"/>
                <a:gd name="T24" fmla="*/ 26 w 156"/>
                <a:gd name="T25" fmla="*/ 144 h 206"/>
                <a:gd name="T26" fmla="*/ 5 w 156"/>
                <a:gd name="T27" fmla="*/ 184 h 206"/>
                <a:gd name="T28" fmla="*/ 6 w 156"/>
                <a:gd name="T29" fmla="*/ 128 h 206"/>
                <a:gd name="T30" fmla="*/ 8 w 156"/>
                <a:gd name="T31" fmla="*/ 122 h 206"/>
                <a:gd name="T32" fmla="*/ 86 w 156"/>
                <a:gd name="T33" fmla="*/ 4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06">
                  <a:moveTo>
                    <a:pt x="86" y="41"/>
                  </a:moveTo>
                  <a:cubicBezTo>
                    <a:pt x="77" y="56"/>
                    <a:pt x="77" y="56"/>
                    <a:pt x="77" y="56"/>
                  </a:cubicBezTo>
                  <a:cubicBezTo>
                    <a:pt x="84" y="52"/>
                    <a:pt x="90" y="49"/>
                    <a:pt x="95" y="46"/>
                  </a:cubicBezTo>
                  <a:cubicBezTo>
                    <a:pt x="120" y="34"/>
                    <a:pt x="131" y="0"/>
                    <a:pt x="131" y="0"/>
                  </a:cubicBezTo>
                  <a:cubicBezTo>
                    <a:pt x="131" y="0"/>
                    <a:pt x="156" y="40"/>
                    <a:pt x="146" y="87"/>
                  </a:cubicBezTo>
                  <a:cubicBezTo>
                    <a:pt x="142" y="108"/>
                    <a:pt x="133" y="126"/>
                    <a:pt x="122" y="141"/>
                  </a:cubicBezTo>
                  <a:cubicBezTo>
                    <a:pt x="124" y="140"/>
                    <a:pt x="127" y="139"/>
                    <a:pt x="130" y="138"/>
                  </a:cubicBezTo>
                  <a:cubicBezTo>
                    <a:pt x="115" y="160"/>
                    <a:pt x="91" y="171"/>
                    <a:pt x="70" y="178"/>
                  </a:cubicBezTo>
                  <a:cubicBezTo>
                    <a:pt x="32" y="189"/>
                    <a:pt x="14" y="206"/>
                    <a:pt x="14" y="206"/>
                  </a:cubicBezTo>
                  <a:cubicBezTo>
                    <a:pt x="14" y="206"/>
                    <a:pt x="14" y="205"/>
                    <a:pt x="14" y="205"/>
                  </a:cubicBezTo>
                  <a:cubicBezTo>
                    <a:pt x="15" y="196"/>
                    <a:pt x="18" y="184"/>
                    <a:pt x="22" y="171"/>
                  </a:cubicBezTo>
                  <a:cubicBezTo>
                    <a:pt x="36" y="126"/>
                    <a:pt x="75" y="101"/>
                    <a:pt x="75" y="101"/>
                  </a:cubicBezTo>
                  <a:cubicBezTo>
                    <a:pt x="75" y="101"/>
                    <a:pt x="47" y="116"/>
                    <a:pt x="26" y="144"/>
                  </a:cubicBezTo>
                  <a:cubicBezTo>
                    <a:pt x="18" y="155"/>
                    <a:pt x="11" y="169"/>
                    <a:pt x="5" y="184"/>
                  </a:cubicBezTo>
                  <a:cubicBezTo>
                    <a:pt x="2" y="170"/>
                    <a:pt x="0" y="151"/>
                    <a:pt x="6" y="128"/>
                  </a:cubicBezTo>
                  <a:cubicBezTo>
                    <a:pt x="7" y="126"/>
                    <a:pt x="8" y="124"/>
                    <a:pt x="8" y="122"/>
                  </a:cubicBezTo>
                  <a:cubicBezTo>
                    <a:pt x="23" y="78"/>
                    <a:pt x="62" y="53"/>
                    <a:pt x="86" y="41"/>
                  </a:cubicBezTo>
                  <a:close/>
                </a:path>
              </a:pathLst>
            </a:cu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66F20E7-F6A6-4B34-B207-8E4BF411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235" y="2604339"/>
              <a:ext cx="363814" cy="470200"/>
            </a:xfrm>
            <a:custGeom>
              <a:avLst/>
              <a:gdLst>
                <a:gd name="T0" fmla="*/ 61 w 117"/>
                <a:gd name="T1" fmla="*/ 29 h 151"/>
                <a:gd name="T2" fmla="*/ 55 w 117"/>
                <a:gd name="T3" fmla="*/ 40 h 151"/>
                <a:gd name="T4" fmla="*/ 69 w 117"/>
                <a:gd name="T5" fmla="*/ 33 h 151"/>
                <a:gd name="T6" fmla="*/ 95 w 117"/>
                <a:gd name="T7" fmla="*/ 0 h 151"/>
                <a:gd name="T8" fmla="*/ 111 w 117"/>
                <a:gd name="T9" fmla="*/ 67 h 151"/>
                <a:gd name="T10" fmla="*/ 95 w 117"/>
                <a:gd name="T11" fmla="*/ 107 h 151"/>
                <a:gd name="T12" fmla="*/ 101 w 117"/>
                <a:gd name="T13" fmla="*/ 105 h 151"/>
                <a:gd name="T14" fmla="*/ 56 w 117"/>
                <a:gd name="T15" fmla="*/ 132 h 151"/>
                <a:gd name="T16" fmla="*/ 14 w 117"/>
                <a:gd name="T17" fmla="*/ 151 h 151"/>
                <a:gd name="T18" fmla="*/ 13 w 117"/>
                <a:gd name="T19" fmla="*/ 150 h 151"/>
                <a:gd name="T20" fmla="*/ 18 w 117"/>
                <a:gd name="T21" fmla="*/ 125 h 151"/>
                <a:gd name="T22" fmla="*/ 56 w 117"/>
                <a:gd name="T23" fmla="*/ 74 h 151"/>
                <a:gd name="T24" fmla="*/ 20 w 117"/>
                <a:gd name="T25" fmla="*/ 104 h 151"/>
                <a:gd name="T26" fmla="*/ 6 w 117"/>
                <a:gd name="T27" fmla="*/ 134 h 151"/>
                <a:gd name="T28" fmla="*/ 4 w 117"/>
                <a:gd name="T29" fmla="*/ 91 h 151"/>
                <a:gd name="T30" fmla="*/ 5 w 117"/>
                <a:gd name="T31" fmla="*/ 87 h 151"/>
                <a:gd name="T32" fmla="*/ 61 w 117"/>
                <a:gd name="T33" fmla="*/ 2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51">
                  <a:moveTo>
                    <a:pt x="61" y="29"/>
                  </a:moveTo>
                  <a:cubicBezTo>
                    <a:pt x="55" y="40"/>
                    <a:pt x="55" y="40"/>
                    <a:pt x="55" y="40"/>
                  </a:cubicBezTo>
                  <a:cubicBezTo>
                    <a:pt x="60" y="37"/>
                    <a:pt x="65" y="35"/>
                    <a:pt x="69" y="33"/>
                  </a:cubicBezTo>
                  <a:cubicBezTo>
                    <a:pt x="88" y="25"/>
                    <a:pt x="95" y="0"/>
                    <a:pt x="95" y="0"/>
                  </a:cubicBezTo>
                  <a:cubicBezTo>
                    <a:pt x="95" y="0"/>
                    <a:pt x="117" y="32"/>
                    <a:pt x="111" y="67"/>
                  </a:cubicBezTo>
                  <a:cubicBezTo>
                    <a:pt x="109" y="83"/>
                    <a:pt x="103" y="96"/>
                    <a:pt x="95" y="107"/>
                  </a:cubicBezTo>
                  <a:cubicBezTo>
                    <a:pt x="97" y="106"/>
                    <a:pt x="99" y="106"/>
                    <a:pt x="101" y="105"/>
                  </a:cubicBezTo>
                  <a:cubicBezTo>
                    <a:pt x="91" y="122"/>
                    <a:pt x="73" y="129"/>
                    <a:pt x="56" y="132"/>
                  </a:cubicBezTo>
                  <a:cubicBezTo>
                    <a:pt x="27" y="139"/>
                    <a:pt x="14" y="151"/>
                    <a:pt x="14" y="151"/>
                  </a:cubicBezTo>
                  <a:cubicBezTo>
                    <a:pt x="14" y="151"/>
                    <a:pt x="14" y="151"/>
                    <a:pt x="13" y="150"/>
                  </a:cubicBezTo>
                  <a:cubicBezTo>
                    <a:pt x="14" y="143"/>
                    <a:pt x="16" y="135"/>
                    <a:pt x="18" y="125"/>
                  </a:cubicBezTo>
                  <a:cubicBezTo>
                    <a:pt x="27" y="92"/>
                    <a:pt x="56" y="74"/>
                    <a:pt x="56" y="74"/>
                  </a:cubicBezTo>
                  <a:cubicBezTo>
                    <a:pt x="56" y="74"/>
                    <a:pt x="35" y="84"/>
                    <a:pt x="20" y="104"/>
                  </a:cubicBezTo>
                  <a:cubicBezTo>
                    <a:pt x="14" y="112"/>
                    <a:pt x="9" y="123"/>
                    <a:pt x="6" y="134"/>
                  </a:cubicBezTo>
                  <a:cubicBezTo>
                    <a:pt x="3" y="123"/>
                    <a:pt x="0" y="108"/>
                    <a:pt x="4" y="91"/>
                  </a:cubicBezTo>
                  <a:cubicBezTo>
                    <a:pt x="4" y="89"/>
                    <a:pt x="5" y="88"/>
                    <a:pt x="5" y="87"/>
                  </a:cubicBezTo>
                  <a:cubicBezTo>
                    <a:pt x="14" y="54"/>
                    <a:pt x="44" y="37"/>
                    <a:pt x="61" y="29"/>
                  </a:cubicBez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/>
          <p:cNvSpPr/>
          <p:nvPr/>
        </p:nvSpPr>
        <p:spPr>
          <a:xfrm>
            <a:off x="6559696" y="1222852"/>
            <a:ext cx="1940415" cy="503018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</a:p>
        </p:txBody>
      </p:sp>
      <p:sp>
        <p:nvSpPr>
          <p:cNvPr id="24" name="矩形 23"/>
          <p:cNvSpPr/>
          <p:nvPr/>
        </p:nvSpPr>
        <p:spPr>
          <a:xfrm>
            <a:off x="6520645" y="2528460"/>
            <a:ext cx="1940415" cy="456537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600" b="1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商品管理</a:t>
            </a:r>
          </a:p>
        </p:txBody>
      </p:sp>
      <p:sp>
        <p:nvSpPr>
          <p:cNvPr id="26" name="矩形 25"/>
          <p:cNvSpPr/>
          <p:nvPr/>
        </p:nvSpPr>
        <p:spPr>
          <a:xfrm>
            <a:off x="6559696" y="3658708"/>
            <a:ext cx="1940415" cy="48780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6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类目管理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950860" y="2499742"/>
            <a:ext cx="521050" cy="521050"/>
            <a:chOff x="7698094" y="3392284"/>
            <a:chExt cx="489858" cy="489858"/>
          </a:xfrm>
        </p:grpSpPr>
        <p:sp>
          <p:nvSpPr>
            <p:cNvPr id="35" name="椭圆 34"/>
            <p:cNvSpPr/>
            <p:nvPr/>
          </p:nvSpPr>
          <p:spPr>
            <a:xfrm>
              <a:off x="7698094" y="3392284"/>
              <a:ext cx="489858" cy="489858"/>
            </a:xfrm>
            <a:prstGeom prst="ellipse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/>
            <p:cNvSpPr>
              <a:spLocks/>
            </p:cNvSpPr>
            <p:nvPr/>
          </p:nvSpPr>
          <p:spPr bwMode="auto">
            <a:xfrm>
              <a:off x="7831850" y="3567915"/>
              <a:ext cx="212129" cy="131945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57349" y="3579862"/>
            <a:ext cx="514561" cy="514561"/>
            <a:chOff x="7698094" y="5074916"/>
            <a:chExt cx="489858" cy="489858"/>
          </a:xfrm>
        </p:grpSpPr>
        <p:sp>
          <p:nvSpPr>
            <p:cNvPr id="33" name="椭圆 32"/>
            <p:cNvSpPr/>
            <p:nvPr/>
          </p:nvSpPr>
          <p:spPr>
            <a:xfrm>
              <a:off x="7698094" y="5074916"/>
              <a:ext cx="489858" cy="489858"/>
            </a:xfrm>
            <a:prstGeom prst="ellipse">
              <a:avLst/>
            </a:pr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/>
            <p:cNvSpPr>
              <a:spLocks/>
            </p:cNvSpPr>
            <p:nvPr/>
          </p:nvSpPr>
          <p:spPr bwMode="auto">
            <a:xfrm>
              <a:off x="7831850" y="5238809"/>
              <a:ext cx="212129" cy="171530"/>
            </a:xfrm>
            <a:custGeom>
              <a:avLst/>
              <a:gdLst>
                <a:gd name="connsiteX0" fmla="*/ 9105 w 331788"/>
                <a:gd name="connsiteY0" fmla="*/ 87313 h 268288"/>
                <a:gd name="connsiteX1" fmla="*/ 63736 w 331788"/>
                <a:gd name="connsiteY1" fmla="*/ 87313 h 268288"/>
                <a:gd name="connsiteX2" fmla="*/ 67638 w 331788"/>
                <a:gd name="connsiteY2" fmla="*/ 92447 h 268288"/>
                <a:gd name="connsiteX3" fmla="*/ 67638 w 331788"/>
                <a:gd name="connsiteY3" fmla="*/ 172025 h 268288"/>
                <a:gd name="connsiteX4" fmla="*/ 89750 w 331788"/>
                <a:gd name="connsiteY4" fmla="*/ 193845 h 268288"/>
                <a:gd name="connsiteX5" fmla="*/ 196410 w 331788"/>
                <a:gd name="connsiteY5" fmla="*/ 193845 h 268288"/>
                <a:gd name="connsiteX6" fmla="*/ 201613 w 331788"/>
                <a:gd name="connsiteY6" fmla="*/ 197695 h 268288"/>
                <a:gd name="connsiteX7" fmla="*/ 201613 w 331788"/>
                <a:gd name="connsiteY7" fmla="*/ 220798 h 268288"/>
                <a:gd name="connsiteX8" fmla="*/ 192508 w 331788"/>
                <a:gd name="connsiteY8" fmla="*/ 229783 h 268288"/>
                <a:gd name="connsiteX9" fmla="*/ 88450 w 331788"/>
                <a:gd name="connsiteY9" fmla="*/ 229783 h 268288"/>
                <a:gd name="connsiteX10" fmla="*/ 84547 w 331788"/>
                <a:gd name="connsiteY10" fmla="*/ 231066 h 268288"/>
                <a:gd name="connsiteX11" fmla="*/ 59834 w 331788"/>
                <a:gd name="connsiteY11" fmla="*/ 265721 h 268288"/>
                <a:gd name="connsiteX12" fmla="*/ 55931 w 331788"/>
                <a:gd name="connsiteY12" fmla="*/ 268288 h 268288"/>
                <a:gd name="connsiteX13" fmla="*/ 52029 w 331788"/>
                <a:gd name="connsiteY13" fmla="*/ 265721 h 268288"/>
                <a:gd name="connsiteX14" fmla="*/ 27315 w 331788"/>
                <a:gd name="connsiteY14" fmla="*/ 231066 h 268288"/>
                <a:gd name="connsiteX15" fmla="*/ 23413 w 331788"/>
                <a:gd name="connsiteY15" fmla="*/ 229783 h 268288"/>
                <a:gd name="connsiteX16" fmla="*/ 9105 w 331788"/>
                <a:gd name="connsiteY16" fmla="*/ 229783 h 268288"/>
                <a:gd name="connsiteX17" fmla="*/ 0 w 331788"/>
                <a:gd name="connsiteY17" fmla="*/ 220798 h 268288"/>
                <a:gd name="connsiteX18" fmla="*/ 0 w 331788"/>
                <a:gd name="connsiteY18" fmla="*/ 96298 h 268288"/>
                <a:gd name="connsiteX19" fmla="*/ 9105 w 331788"/>
                <a:gd name="connsiteY19" fmla="*/ 87313 h 268288"/>
                <a:gd name="connsiteX20" fmla="*/ 200880 w 331788"/>
                <a:gd name="connsiteY20" fmla="*/ 25400 h 268288"/>
                <a:gd name="connsiteX21" fmla="*/ 199567 w 331788"/>
                <a:gd name="connsiteY21" fmla="*/ 28004 h 268288"/>
                <a:gd name="connsiteX22" fmla="*/ 199567 w 331788"/>
                <a:gd name="connsiteY22" fmla="*/ 39723 h 268288"/>
                <a:gd name="connsiteX23" fmla="*/ 178563 w 331788"/>
                <a:gd name="connsiteY23" fmla="*/ 64463 h 268288"/>
                <a:gd name="connsiteX24" fmla="*/ 208757 w 331788"/>
                <a:gd name="connsiteY24" fmla="*/ 94412 h 268288"/>
                <a:gd name="connsiteX25" fmla="*/ 223197 w 331788"/>
                <a:gd name="connsiteY25" fmla="*/ 103527 h 268288"/>
                <a:gd name="connsiteX26" fmla="*/ 210069 w 331788"/>
                <a:gd name="connsiteY26" fmla="*/ 110037 h 268288"/>
                <a:gd name="connsiteX27" fmla="*/ 193004 w 331788"/>
                <a:gd name="connsiteY27" fmla="*/ 103527 h 268288"/>
                <a:gd name="connsiteX28" fmla="*/ 189065 w 331788"/>
                <a:gd name="connsiteY28" fmla="*/ 99621 h 268288"/>
                <a:gd name="connsiteX29" fmla="*/ 186440 w 331788"/>
                <a:gd name="connsiteY29" fmla="*/ 99621 h 268288"/>
                <a:gd name="connsiteX30" fmla="*/ 175938 w 331788"/>
                <a:gd name="connsiteY30" fmla="*/ 111340 h 268288"/>
                <a:gd name="connsiteX31" fmla="*/ 174625 w 331788"/>
                <a:gd name="connsiteY31" fmla="*/ 112642 h 268288"/>
                <a:gd name="connsiteX32" fmla="*/ 174625 w 331788"/>
                <a:gd name="connsiteY32" fmla="*/ 113944 h 268288"/>
                <a:gd name="connsiteX33" fmla="*/ 178563 w 331788"/>
                <a:gd name="connsiteY33" fmla="*/ 116548 h 268288"/>
                <a:gd name="connsiteX34" fmla="*/ 199567 w 331788"/>
                <a:gd name="connsiteY34" fmla="*/ 128267 h 268288"/>
                <a:gd name="connsiteX35" fmla="*/ 199567 w 331788"/>
                <a:gd name="connsiteY35" fmla="*/ 139986 h 268288"/>
                <a:gd name="connsiteX36" fmla="*/ 200880 w 331788"/>
                <a:gd name="connsiteY36" fmla="*/ 141288 h 268288"/>
                <a:gd name="connsiteX37" fmla="*/ 216633 w 331788"/>
                <a:gd name="connsiteY37" fmla="*/ 141288 h 268288"/>
                <a:gd name="connsiteX38" fmla="*/ 219259 w 331788"/>
                <a:gd name="connsiteY38" fmla="*/ 139986 h 268288"/>
                <a:gd name="connsiteX39" fmla="*/ 219259 w 331788"/>
                <a:gd name="connsiteY39" fmla="*/ 128267 h 268288"/>
                <a:gd name="connsiteX40" fmla="*/ 242888 w 331788"/>
                <a:gd name="connsiteY40" fmla="*/ 103527 h 268288"/>
                <a:gd name="connsiteX41" fmla="*/ 214008 w 331788"/>
                <a:gd name="connsiteY41" fmla="*/ 74880 h 268288"/>
                <a:gd name="connsiteX42" fmla="*/ 198255 w 331788"/>
                <a:gd name="connsiteY42" fmla="*/ 64463 h 268288"/>
                <a:gd name="connsiteX43" fmla="*/ 211382 w 331788"/>
                <a:gd name="connsiteY43" fmla="*/ 56651 h 268288"/>
                <a:gd name="connsiteX44" fmla="*/ 227135 w 331788"/>
                <a:gd name="connsiteY44" fmla="*/ 60557 h 268288"/>
                <a:gd name="connsiteX45" fmla="*/ 229761 w 331788"/>
                <a:gd name="connsiteY45" fmla="*/ 63161 h 268288"/>
                <a:gd name="connsiteX46" fmla="*/ 233699 w 331788"/>
                <a:gd name="connsiteY46" fmla="*/ 63161 h 268288"/>
                <a:gd name="connsiteX47" fmla="*/ 241575 w 331788"/>
                <a:gd name="connsiteY47" fmla="*/ 50140 h 268288"/>
                <a:gd name="connsiteX48" fmla="*/ 241575 w 331788"/>
                <a:gd name="connsiteY48" fmla="*/ 47536 h 268288"/>
                <a:gd name="connsiteX49" fmla="*/ 237637 w 331788"/>
                <a:gd name="connsiteY49" fmla="*/ 44932 h 268288"/>
                <a:gd name="connsiteX50" fmla="*/ 219259 w 331788"/>
                <a:gd name="connsiteY50" fmla="*/ 38421 h 268288"/>
                <a:gd name="connsiteX51" fmla="*/ 219259 w 331788"/>
                <a:gd name="connsiteY51" fmla="*/ 28004 h 268288"/>
                <a:gd name="connsiteX52" fmla="*/ 216633 w 331788"/>
                <a:gd name="connsiteY52" fmla="*/ 25400 h 268288"/>
                <a:gd name="connsiteX53" fmla="*/ 200880 w 331788"/>
                <a:gd name="connsiteY53" fmla="*/ 25400 h 268288"/>
                <a:gd name="connsiteX54" fmla="*/ 95464 w 331788"/>
                <a:gd name="connsiteY54" fmla="*/ 0 h 268288"/>
                <a:gd name="connsiteX55" fmla="*/ 320166 w 331788"/>
                <a:gd name="connsiteY55" fmla="*/ 0 h 268288"/>
                <a:gd name="connsiteX56" fmla="*/ 331788 w 331788"/>
                <a:gd name="connsiteY56" fmla="*/ 12898 h 268288"/>
                <a:gd name="connsiteX57" fmla="*/ 331788 w 331788"/>
                <a:gd name="connsiteY57" fmla="*/ 166390 h 268288"/>
                <a:gd name="connsiteX58" fmla="*/ 320166 w 331788"/>
                <a:gd name="connsiteY58" fmla="*/ 177999 h 268288"/>
                <a:gd name="connsiteX59" fmla="*/ 302086 w 331788"/>
                <a:gd name="connsiteY59" fmla="*/ 177999 h 268288"/>
                <a:gd name="connsiteX60" fmla="*/ 298212 w 331788"/>
                <a:gd name="connsiteY60" fmla="*/ 180579 h 268288"/>
                <a:gd name="connsiteX61" fmla="*/ 265927 w 331788"/>
                <a:gd name="connsiteY61" fmla="*/ 225723 h 268288"/>
                <a:gd name="connsiteX62" fmla="*/ 262053 w 331788"/>
                <a:gd name="connsiteY62" fmla="*/ 227013 h 268288"/>
                <a:gd name="connsiteX63" fmla="*/ 258179 w 331788"/>
                <a:gd name="connsiteY63" fmla="*/ 225723 h 268288"/>
                <a:gd name="connsiteX64" fmla="*/ 227186 w 331788"/>
                <a:gd name="connsiteY64" fmla="*/ 180579 h 268288"/>
                <a:gd name="connsiteX65" fmla="*/ 223311 w 331788"/>
                <a:gd name="connsiteY65" fmla="*/ 177999 h 268288"/>
                <a:gd name="connsiteX66" fmla="*/ 95464 w 331788"/>
                <a:gd name="connsiteY66" fmla="*/ 177999 h 268288"/>
                <a:gd name="connsiteX67" fmla="*/ 82550 w 331788"/>
                <a:gd name="connsiteY67" fmla="*/ 166390 h 268288"/>
                <a:gd name="connsiteX68" fmla="*/ 82550 w 331788"/>
                <a:gd name="connsiteY68" fmla="*/ 12898 h 268288"/>
                <a:gd name="connsiteX69" fmla="*/ 95464 w 331788"/>
                <a:gd name="connsiteY69" fmla="*/ 0 h 26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31788" h="268288">
                  <a:moveTo>
                    <a:pt x="9105" y="87313"/>
                  </a:moveTo>
                  <a:cubicBezTo>
                    <a:pt x="9105" y="87313"/>
                    <a:pt x="9105" y="87313"/>
                    <a:pt x="63736" y="87313"/>
                  </a:cubicBezTo>
                  <a:cubicBezTo>
                    <a:pt x="66337" y="87313"/>
                    <a:pt x="67638" y="89880"/>
                    <a:pt x="67638" y="92447"/>
                  </a:cubicBezTo>
                  <a:cubicBezTo>
                    <a:pt x="67638" y="92447"/>
                    <a:pt x="67638" y="92447"/>
                    <a:pt x="67638" y="172025"/>
                  </a:cubicBezTo>
                  <a:cubicBezTo>
                    <a:pt x="67638" y="183576"/>
                    <a:pt x="78044" y="193845"/>
                    <a:pt x="89750" y="193845"/>
                  </a:cubicBezTo>
                  <a:cubicBezTo>
                    <a:pt x="89750" y="193845"/>
                    <a:pt x="89750" y="193845"/>
                    <a:pt x="196410" y="193845"/>
                  </a:cubicBezTo>
                  <a:cubicBezTo>
                    <a:pt x="199012" y="193845"/>
                    <a:pt x="201613" y="195128"/>
                    <a:pt x="201613" y="197695"/>
                  </a:cubicBezTo>
                  <a:cubicBezTo>
                    <a:pt x="201613" y="197695"/>
                    <a:pt x="201613" y="197695"/>
                    <a:pt x="201613" y="220798"/>
                  </a:cubicBezTo>
                  <a:cubicBezTo>
                    <a:pt x="201613" y="225932"/>
                    <a:pt x="197711" y="229783"/>
                    <a:pt x="192508" y="229783"/>
                  </a:cubicBezTo>
                  <a:cubicBezTo>
                    <a:pt x="192508" y="229783"/>
                    <a:pt x="192508" y="229783"/>
                    <a:pt x="88450" y="229783"/>
                  </a:cubicBezTo>
                  <a:cubicBezTo>
                    <a:pt x="87149" y="229783"/>
                    <a:pt x="85848" y="229783"/>
                    <a:pt x="84547" y="231066"/>
                  </a:cubicBezTo>
                  <a:cubicBezTo>
                    <a:pt x="84547" y="231066"/>
                    <a:pt x="84547" y="231066"/>
                    <a:pt x="59834" y="265721"/>
                  </a:cubicBezTo>
                  <a:cubicBezTo>
                    <a:pt x="58533" y="267005"/>
                    <a:pt x="57232" y="268288"/>
                    <a:pt x="55931" y="268288"/>
                  </a:cubicBezTo>
                  <a:cubicBezTo>
                    <a:pt x="54631" y="268288"/>
                    <a:pt x="53330" y="267005"/>
                    <a:pt x="52029" y="265721"/>
                  </a:cubicBezTo>
                  <a:cubicBezTo>
                    <a:pt x="52029" y="265721"/>
                    <a:pt x="52029" y="265721"/>
                    <a:pt x="27315" y="231066"/>
                  </a:cubicBezTo>
                  <a:cubicBezTo>
                    <a:pt x="26015" y="229783"/>
                    <a:pt x="24714" y="229783"/>
                    <a:pt x="23413" y="229783"/>
                  </a:cubicBezTo>
                  <a:cubicBezTo>
                    <a:pt x="23413" y="229783"/>
                    <a:pt x="23413" y="229783"/>
                    <a:pt x="9105" y="229783"/>
                  </a:cubicBezTo>
                  <a:cubicBezTo>
                    <a:pt x="3902" y="229783"/>
                    <a:pt x="0" y="225932"/>
                    <a:pt x="0" y="220798"/>
                  </a:cubicBezTo>
                  <a:cubicBezTo>
                    <a:pt x="0" y="220798"/>
                    <a:pt x="0" y="220798"/>
                    <a:pt x="0" y="96298"/>
                  </a:cubicBezTo>
                  <a:cubicBezTo>
                    <a:pt x="0" y="91164"/>
                    <a:pt x="3902" y="87313"/>
                    <a:pt x="9105" y="87313"/>
                  </a:cubicBezTo>
                  <a:close/>
                  <a:moveTo>
                    <a:pt x="200880" y="25400"/>
                  </a:moveTo>
                  <a:cubicBezTo>
                    <a:pt x="200880" y="25400"/>
                    <a:pt x="199567" y="26702"/>
                    <a:pt x="199567" y="28004"/>
                  </a:cubicBezTo>
                  <a:cubicBezTo>
                    <a:pt x="199567" y="28004"/>
                    <a:pt x="199567" y="28004"/>
                    <a:pt x="199567" y="39723"/>
                  </a:cubicBezTo>
                  <a:cubicBezTo>
                    <a:pt x="186440" y="42328"/>
                    <a:pt x="178563" y="52744"/>
                    <a:pt x="178563" y="64463"/>
                  </a:cubicBezTo>
                  <a:cubicBezTo>
                    <a:pt x="178563" y="85297"/>
                    <a:pt x="196942" y="90506"/>
                    <a:pt x="208757" y="94412"/>
                  </a:cubicBezTo>
                  <a:cubicBezTo>
                    <a:pt x="221884" y="98318"/>
                    <a:pt x="223197" y="99621"/>
                    <a:pt x="223197" y="103527"/>
                  </a:cubicBezTo>
                  <a:cubicBezTo>
                    <a:pt x="223197" y="108735"/>
                    <a:pt x="215320" y="110037"/>
                    <a:pt x="210069" y="110037"/>
                  </a:cubicBezTo>
                  <a:cubicBezTo>
                    <a:pt x="203506" y="110037"/>
                    <a:pt x="196942" y="107433"/>
                    <a:pt x="193004" y="103527"/>
                  </a:cubicBezTo>
                  <a:cubicBezTo>
                    <a:pt x="193004" y="103527"/>
                    <a:pt x="193004" y="103527"/>
                    <a:pt x="189065" y="99621"/>
                  </a:cubicBezTo>
                  <a:cubicBezTo>
                    <a:pt x="189065" y="99621"/>
                    <a:pt x="187753" y="99621"/>
                    <a:pt x="186440" y="99621"/>
                  </a:cubicBezTo>
                  <a:cubicBezTo>
                    <a:pt x="186440" y="99621"/>
                    <a:pt x="186440" y="99621"/>
                    <a:pt x="175938" y="111340"/>
                  </a:cubicBezTo>
                  <a:cubicBezTo>
                    <a:pt x="174625" y="111340"/>
                    <a:pt x="174625" y="111340"/>
                    <a:pt x="174625" y="112642"/>
                  </a:cubicBezTo>
                  <a:cubicBezTo>
                    <a:pt x="174625" y="112642"/>
                    <a:pt x="174625" y="112642"/>
                    <a:pt x="174625" y="113944"/>
                  </a:cubicBezTo>
                  <a:cubicBezTo>
                    <a:pt x="174625" y="113944"/>
                    <a:pt x="174625" y="113944"/>
                    <a:pt x="178563" y="116548"/>
                  </a:cubicBezTo>
                  <a:cubicBezTo>
                    <a:pt x="183814" y="121756"/>
                    <a:pt x="191691" y="126965"/>
                    <a:pt x="199567" y="128267"/>
                  </a:cubicBezTo>
                  <a:cubicBezTo>
                    <a:pt x="199567" y="128267"/>
                    <a:pt x="199567" y="128267"/>
                    <a:pt x="199567" y="139986"/>
                  </a:cubicBezTo>
                  <a:cubicBezTo>
                    <a:pt x="199567" y="141288"/>
                    <a:pt x="200880" y="141288"/>
                    <a:pt x="200880" y="141288"/>
                  </a:cubicBezTo>
                  <a:cubicBezTo>
                    <a:pt x="200880" y="141288"/>
                    <a:pt x="200880" y="141288"/>
                    <a:pt x="216633" y="141288"/>
                  </a:cubicBezTo>
                  <a:cubicBezTo>
                    <a:pt x="217946" y="141288"/>
                    <a:pt x="219259" y="141288"/>
                    <a:pt x="219259" y="139986"/>
                  </a:cubicBezTo>
                  <a:cubicBezTo>
                    <a:pt x="219259" y="139986"/>
                    <a:pt x="219259" y="139986"/>
                    <a:pt x="219259" y="128267"/>
                  </a:cubicBezTo>
                  <a:cubicBezTo>
                    <a:pt x="233699" y="125663"/>
                    <a:pt x="242888" y="116548"/>
                    <a:pt x="242888" y="103527"/>
                  </a:cubicBezTo>
                  <a:cubicBezTo>
                    <a:pt x="242888" y="83995"/>
                    <a:pt x="225822" y="78787"/>
                    <a:pt x="214008" y="74880"/>
                  </a:cubicBezTo>
                  <a:cubicBezTo>
                    <a:pt x="199567" y="70974"/>
                    <a:pt x="198255" y="69672"/>
                    <a:pt x="198255" y="64463"/>
                  </a:cubicBezTo>
                  <a:cubicBezTo>
                    <a:pt x="198255" y="59255"/>
                    <a:pt x="206131" y="56651"/>
                    <a:pt x="211382" y="56651"/>
                  </a:cubicBezTo>
                  <a:cubicBezTo>
                    <a:pt x="216633" y="56651"/>
                    <a:pt x="223197" y="59255"/>
                    <a:pt x="227135" y="60557"/>
                  </a:cubicBezTo>
                  <a:cubicBezTo>
                    <a:pt x="227135" y="60557"/>
                    <a:pt x="227135" y="60557"/>
                    <a:pt x="229761" y="63161"/>
                  </a:cubicBezTo>
                  <a:cubicBezTo>
                    <a:pt x="231073" y="64463"/>
                    <a:pt x="232386" y="64463"/>
                    <a:pt x="233699" y="63161"/>
                  </a:cubicBezTo>
                  <a:cubicBezTo>
                    <a:pt x="233699" y="63161"/>
                    <a:pt x="233699" y="63161"/>
                    <a:pt x="241575" y="50140"/>
                  </a:cubicBezTo>
                  <a:cubicBezTo>
                    <a:pt x="242888" y="48838"/>
                    <a:pt x="241575" y="47536"/>
                    <a:pt x="241575" y="47536"/>
                  </a:cubicBezTo>
                  <a:cubicBezTo>
                    <a:pt x="241575" y="47536"/>
                    <a:pt x="241575" y="47536"/>
                    <a:pt x="237637" y="44932"/>
                  </a:cubicBezTo>
                  <a:cubicBezTo>
                    <a:pt x="232386" y="41025"/>
                    <a:pt x="225822" y="39723"/>
                    <a:pt x="219259" y="38421"/>
                  </a:cubicBezTo>
                  <a:cubicBezTo>
                    <a:pt x="219259" y="38421"/>
                    <a:pt x="219259" y="38421"/>
                    <a:pt x="219259" y="28004"/>
                  </a:cubicBezTo>
                  <a:cubicBezTo>
                    <a:pt x="219259" y="26702"/>
                    <a:pt x="217946" y="25400"/>
                    <a:pt x="216633" y="25400"/>
                  </a:cubicBezTo>
                  <a:cubicBezTo>
                    <a:pt x="216633" y="25400"/>
                    <a:pt x="216633" y="25400"/>
                    <a:pt x="200880" y="25400"/>
                  </a:cubicBezTo>
                  <a:close/>
                  <a:moveTo>
                    <a:pt x="95464" y="0"/>
                  </a:moveTo>
                  <a:cubicBezTo>
                    <a:pt x="95464" y="0"/>
                    <a:pt x="95464" y="0"/>
                    <a:pt x="320166" y="0"/>
                  </a:cubicBezTo>
                  <a:cubicBezTo>
                    <a:pt x="326622" y="0"/>
                    <a:pt x="331788" y="6449"/>
                    <a:pt x="331788" y="12898"/>
                  </a:cubicBezTo>
                  <a:cubicBezTo>
                    <a:pt x="331788" y="12898"/>
                    <a:pt x="331788" y="12898"/>
                    <a:pt x="331788" y="166390"/>
                  </a:cubicBezTo>
                  <a:cubicBezTo>
                    <a:pt x="331788" y="172840"/>
                    <a:pt x="326622" y="177999"/>
                    <a:pt x="320166" y="177999"/>
                  </a:cubicBezTo>
                  <a:cubicBezTo>
                    <a:pt x="320166" y="177999"/>
                    <a:pt x="320166" y="177999"/>
                    <a:pt x="302086" y="177999"/>
                  </a:cubicBezTo>
                  <a:cubicBezTo>
                    <a:pt x="300795" y="177999"/>
                    <a:pt x="299503" y="179289"/>
                    <a:pt x="298212" y="180579"/>
                  </a:cubicBezTo>
                  <a:cubicBezTo>
                    <a:pt x="298212" y="180579"/>
                    <a:pt x="298212" y="180579"/>
                    <a:pt x="265927" y="225723"/>
                  </a:cubicBezTo>
                  <a:cubicBezTo>
                    <a:pt x="265927" y="227013"/>
                    <a:pt x="263344" y="227013"/>
                    <a:pt x="262053" y="227013"/>
                  </a:cubicBezTo>
                  <a:cubicBezTo>
                    <a:pt x="260762" y="227013"/>
                    <a:pt x="259470" y="227013"/>
                    <a:pt x="258179" y="225723"/>
                  </a:cubicBezTo>
                  <a:cubicBezTo>
                    <a:pt x="258179" y="225723"/>
                    <a:pt x="258179" y="225723"/>
                    <a:pt x="227186" y="180579"/>
                  </a:cubicBezTo>
                  <a:cubicBezTo>
                    <a:pt x="225894" y="179289"/>
                    <a:pt x="224603" y="177999"/>
                    <a:pt x="223311" y="177999"/>
                  </a:cubicBezTo>
                  <a:cubicBezTo>
                    <a:pt x="223311" y="177999"/>
                    <a:pt x="223311" y="177999"/>
                    <a:pt x="95464" y="177999"/>
                  </a:cubicBezTo>
                  <a:cubicBezTo>
                    <a:pt x="89007" y="177999"/>
                    <a:pt x="82550" y="172840"/>
                    <a:pt x="82550" y="166390"/>
                  </a:cubicBezTo>
                  <a:cubicBezTo>
                    <a:pt x="82550" y="166390"/>
                    <a:pt x="82550" y="166390"/>
                    <a:pt x="82550" y="12898"/>
                  </a:cubicBezTo>
                  <a:cubicBezTo>
                    <a:pt x="82550" y="6449"/>
                    <a:pt x="89007" y="0"/>
                    <a:pt x="95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57479" y="1239950"/>
            <a:ext cx="514431" cy="514431"/>
            <a:chOff x="7698094" y="1653267"/>
            <a:chExt cx="489858" cy="489858"/>
          </a:xfrm>
        </p:grpSpPr>
        <p:sp>
          <p:nvSpPr>
            <p:cNvPr id="31" name="椭圆 30"/>
            <p:cNvSpPr/>
            <p:nvPr/>
          </p:nvSpPr>
          <p:spPr>
            <a:xfrm>
              <a:off x="7698094" y="1653267"/>
              <a:ext cx="489858" cy="489858"/>
            </a:xfrm>
            <a:prstGeom prst="ellipse">
              <a:avLst/>
            </a:pr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7831850" y="1789278"/>
              <a:ext cx="212129" cy="210099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矩形 6"/>
          <p:cNvSpPr/>
          <p:nvPr/>
        </p:nvSpPr>
        <p:spPr>
          <a:xfrm>
            <a:off x="1453911" y="1222852"/>
            <a:ext cx="1166756" cy="503018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r"/>
            <a:r>
              <a:rPr lang="zh-CN" altLang="en-US" sz="2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</a:t>
            </a:r>
          </a:p>
        </p:txBody>
      </p:sp>
      <p:sp>
        <p:nvSpPr>
          <p:cNvPr id="9" name="矩形 8"/>
          <p:cNvSpPr/>
          <p:nvPr/>
        </p:nvSpPr>
        <p:spPr>
          <a:xfrm>
            <a:off x="643890" y="2461008"/>
            <a:ext cx="1940415" cy="618859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r"/>
            <a:r>
              <a:rPr lang="zh-CN" altLang="en-US" sz="2600" b="1" dirty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订单处理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643890" y="3662900"/>
            <a:ext cx="1940415" cy="57808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r"/>
            <a:r>
              <a:rPr lang="zh-CN" altLang="en-US" sz="2600" b="1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顾客管理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739702-C28B-4E9C-B289-4F88CAF36BF1}"/>
              </a:ext>
            </a:extLst>
          </p:cNvPr>
          <p:cNvGrpSpPr/>
          <p:nvPr/>
        </p:nvGrpSpPr>
        <p:grpSpPr>
          <a:xfrm>
            <a:off x="2683505" y="1239951"/>
            <a:ext cx="503018" cy="503018"/>
            <a:chOff x="2683505" y="1239951"/>
            <a:chExt cx="503018" cy="503018"/>
          </a:xfrm>
        </p:grpSpPr>
        <p:sp>
          <p:nvSpPr>
            <p:cNvPr id="20" name="椭圆 19"/>
            <p:cNvSpPr/>
            <p:nvPr/>
          </p:nvSpPr>
          <p:spPr>
            <a:xfrm>
              <a:off x="2683505" y="1239951"/>
              <a:ext cx="503018" cy="503018"/>
            </a:xfrm>
            <a:prstGeom prst="ellipse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2842610" y="1395085"/>
              <a:ext cx="184808" cy="184808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12297" y="2407651"/>
            <a:ext cx="618859" cy="618859"/>
            <a:chOff x="1363763" y="3392284"/>
            <a:chExt cx="489858" cy="489858"/>
          </a:xfrm>
        </p:grpSpPr>
        <p:sp>
          <p:nvSpPr>
            <p:cNvPr id="18" name="椭圆 17"/>
            <p:cNvSpPr/>
            <p:nvPr/>
          </p:nvSpPr>
          <p:spPr>
            <a:xfrm>
              <a:off x="1363763" y="3392284"/>
              <a:ext cx="489858" cy="489858"/>
            </a:xfrm>
            <a:prstGeom prst="ellipse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1470535" y="3528650"/>
              <a:ext cx="259868" cy="224200"/>
            </a:xfrm>
            <a:custGeom>
              <a:avLst/>
              <a:gdLst>
                <a:gd name="connsiteX0" fmla="*/ 19050 w 331788"/>
                <a:gd name="connsiteY0" fmla="*/ 213226 h 286251"/>
                <a:gd name="connsiteX1" fmla="*/ 151105 w 331788"/>
                <a:gd name="connsiteY1" fmla="*/ 213226 h 286251"/>
                <a:gd name="connsiteX2" fmla="*/ 151105 w 331788"/>
                <a:gd name="connsiteY2" fmla="*/ 278564 h 286251"/>
                <a:gd name="connsiteX3" fmla="*/ 152400 w 331788"/>
                <a:gd name="connsiteY3" fmla="*/ 286251 h 286251"/>
                <a:gd name="connsiteX4" fmla="*/ 25523 w 331788"/>
                <a:gd name="connsiteY4" fmla="*/ 286251 h 286251"/>
                <a:gd name="connsiteX5" fmla="*/ 19050 w 331788"/>
                <a:gd name="connsiteY5" fmla="*/ 278564 h 286251"/>
                <a:gd name="connsiteX6" fmla="*/ 19050 w 331788"/>
                <a:gd name="connsiteY6" fmla="*/ 213226 h 286251"/>
                <a:gd name="connsiteX7" fmla="*/ 185265 w 331788"/>
                <a:gd name="connsiteY7" fmla="*/ 165601 h 286251"/>
                <a:gd name="connsiteX8" fmla="*/ 308448 w 331788"/>
                <a:gd name="connsiteY8" fmla="*/ 165601 h 286251"/>
                <a:gd name="connsiteX9" fmla="*/ 313635 w 331788"/>
                <a:gd name="connsiteY9" fmla="*/ 165601 h 286251"/>
                <a:gd name="connsiteX10" fmla="*/ 331788 w 331788"/>
                <a:gd name="connsiteY10" fmla="*/ 187421 h 286251"/>
                <a:gd name="connsiteX11" fmla="*/ 331788 w 331788"/>
                <a:gd name="connsiteY11" fmla="*/ 278550 h 286251"/>
                <a:gd name="connsiteX12" fmla="*/ 324008 w 331788"/>
                <a:gd name="connsiteY12" fmla="*/ 286251 h 286251"/>
                <a:gd name="connsiteX13" fmla="*/ 169705 w 331788"/>
                <a:gd name="connsiteY13" fmla="*/ 286251 h 286251"/>
                <a:gd name="connsiteX14" fmla="*/ 161925 w 331788"/>
                <a:gd name="connsiteY14" fmla="*/ 278550 h 286251"/>
                <a:gd name="connsiteX15" fmla="*/ 161925 w 331788"/>
                <a:gd name="connsiteY15" fmla="*/ 187421 h 286251"/>
                <a:gd name="connsiteX16" fmla="*/ 168408 w 331788"/>
                <a:gd name="connsiteY16" fmla="*/ 173302 h 286251"/>
                <a:gd name="connsiteX17" fmla="*/ 174892 w 331788"/>
                <a:gd name="connsiteY17" fmla="*/ 166885 h 286251"/>
                <a:gd name="connsiteX18" fmla="*/ 185265 w 331788"/>
                <a:gd name="connsiteY18" fmla="*/ 165601 h 286251"/>
                <a:gd name="connsiteX19" fmla="*/ 59302 w 331788"/>
                <a:gd name="connsiteY19" fmla="*/ 117976 h 286251"/>
                <a:gd name="connsiteX20" fmla="*/ 78640 w 331788"/>
                <a:gd name="connsiteY20" fmla="*/ 117976 h 286251"/>
                <a:gd name="connsiteX21" fmla="*/ 86375 w 331788"/>
                <a:gd name="connsiteY21" fmla="*/ 123154 h 286251"/>
                <a:gd name="connsiteX22" fmla="*/ 94110 w 331788"/>
                <a:gd name="connsiteY22" fmla="*/ 160692 h 286251"/>
                <a:gd name="connsiteX23" fmla="*/ 95399 w 331788"/>
                <a:gd name="connsiteY23" fmla="*/ 165870 h 286251"/>
                <a:gd name="connsiteX24" fmla="*/ 96688 w 331788"/>
                <a:gd name="connsiteY24" fmla="*/ 169753 h 286251"/>
                <a:gd name="connsiteX25" fmla="*/ 96688 w 331788"/>
                <a:gd name="connsiteY25" fmla="*/ 172342 h 286251"/>
                <a:gd name="connsiteX26" fmla="*/ 103134 w 331788"/>
                <a:gd name="connsiteY26" fmla="*/ 172342 h 286251"/>
                <a:gd name="connsiteX27" fmla="*/ 103134 w 331788"/>
                <a:gd name="connsiteY27" fmla="*/ 165870 h 286251"/>
                <a:gd name="connsiteX28" fmla="*/ 103134 w 331788"/>
                <a:gd name="connsiteY28" fmla="*/ 164576 h 286251"/>
                <a:gd name="connsiteX29" fmla="*/ 104424 w 331788"/>
                <a:gd name="connsiteY29" fmla="*/ 160692 h 286251"/>
                <a:gd name="connsiteX30" fmla="*/ 112159 w 331788"/>
                <a:gd name="connsiteY30" fmla="*/ 134804 h 286251"/>
                <a:gd name="connsiteX31" fmla="*/ 107002 w 331788"/>
                <a:gd name="connsiteY31" fmla="*/ 121859 h 286251"/>
                <a:gd name="connsiteX32" fmla="*/ 109580 w 331788"/>
                <a:gd name="connsiteY32" fmla="*/ 117976 h 286251"/>
                <a:gd name="connsiteX33" fmla="*/ 121183 w 331788"/>
                <a:gd name="connsiteY33" fmla="*/ 117976 h 286251"/>
                <a:gd name="connsiteX34" fmla="*/ 125050 w 331788"/>
                <a:gd name="connsiteY34" fmla="*/ 121859 h 286251"/>
                <a:gd name="connsiteX35" fmla="*/ 118605 w 331788"/>
                <a:gd name="connsiteY35" fmla="*/ 134804 h 286251"/>
                <a:gd name="connsiteX36" fmla="*/ 126340 w 331788"/>
                <a:gd name="connsiteY36" fmla="*/ 160692 h 286251"/>
                <a:gd name="connsiteX37" fmla="*/ 126340 w 331788"/>
                <a:gd name="connsiteY37" fmla="*/ 165870 h 286251"/>
                <a:gd name="connsiteX38" fmla="*/ 127629 w 331788"/>
                <a:gd name="connsiteY38" fmla="*/ 165870 h 286251"/>
                <a:gd name="connsiteX39" fmla="*/ 127629 w 331788"/>
                <a:gd name="connsiteY39" fmla="*/ 172342 h 286251"/>
                <a:gd name="connsiteX40" fmla="*/ 134075 w 331788"/>
                <a:gd name="connsiteY40" fmla="*/ 172342 h 286251"/>
                <a:gd name="connsiteX41" fmla="*/ 134075 w 331788"/>
                <a:gd name="connsiteY41" fmla="*/ 169753 h 286251"/>
                <a:gd name="connsiteX42" fmla="*/ 135364 w 331788"/>
                <a:gd name="connsiteY42" fmla="*/ 165870 h 286251"/>
                <a:gd name="connsiteX43" fmla="*/ 136653 w 331788"/>
                <a:gd name="connsiteY43" fmla="*/ 160692 h 286251"/>
                <a:gd name="connsiteX44" fmla="*/ 144388 w 331788"/>
                <a:gd name="connsiteY44" fmla="*/ 123154 h 286251"/>
                <a:gd name="connsiteX45" fmla="*/ 152123 w 331788"/>
                <a:gd name="connsiteY45" fmla="*/ 117976 h 286251"/>
                <a:gd name="connsiteX46" fmla="*/ 171461 w 331788"/>
                <a:gd name="connsiteY46" fmla="*/ 117976 h 286251"/>
                <a:gd name="connsiteX47" fmla="*/ 192088 w 331788"/>
                <a:gd name="connsiteY47" fmla="*/ 138687 h 286251"/>
                <a:gd name="connsiteX48" fmla="*/ 192088 w 331788"/>
                <a:gd name="connsiteY48" fmla="*/ 152926 h 286251"/>
                <a:gd name="connsiteX49" fmla="*/ 184353 w 331788"/>
                <a:gd name="connsiteY49" fmla="*/ 152926 h 286251"/>
                <a:gd name="connsiteX50" fmla="*/ 163726 w 331788"/>
                <a:gd name="connsiteY50" fmla="*/ 160692 h 286251"/>
                <a:gd name="connsiteX51" fmla="*/ 158569 w 331788"/>
                <a:gd name="connsiteY51" fmla="*/ 165870 h 286251"/>
                <a:gd name="connsiteX52" fmla="*/ 154702 w 331788"/>
                <a:gd name="connsiteY52" fmla="*/ 172342 h 286251"/>
                <a:gd name="connsiteX53" fmla="*/ 150834 w 331788"/>
                <a:gd name="connsiteY53" fmla="*/ 186581 h 286251"/>
                <a:gd name="connsiteX54" fmla="*/ 150834 w 331788"/>
                <a:gd name="connsiteY54" fmla="*/ 202114 h 286251"/>
                <a:gd name="connsiteX55" fmla="*/ 10313 w 331788"/>
                <a:gd name="connsiteY55" fmla="*/ 202114 h 286251"/>
                <a:gd name="connsiteX56" fmla="*/ 0 w 331788"/>
                <a:gd name="connsiteY56" fmla="*/ 190464 h 286251"/>
                <a:gd name="connsiteX57" fmla="*/ 0 w 331788"/>
                <a:gd name="connsiteY57" fmla="*/ 182698 h 286251"/>
                <a:gd name="connsiteX58" fmla="*/ 10313 w 331788"/>
                <a:gd name="connsiteY58" fmla="*/ 172342 h 286251"/>
                <a:gd name="connsiteX59" fmla="*/ 38675 w 331788"/>
                <a:gd name="connsiteY59" fmla="*/ 172342 h 286251"/>
                <a:gd name="connsiteX60" fmla="*/ 38675 w 331788"/>
                <a:gd name="connsiteY60" fmla="*/ 138687 h 286251"/>
                <a:gd name="connsiteX61" fmla="*/ 59302 w 331788"/>
                <a:gd name="connsiteY61" fmla="*/ 117976 h 286251"/>
                <a:gd name="connsiteX62" fmla="*/ 206838 w 331788"/>
                <a:gd name="connsiteY62" fmla="*/ 33838 h 286251"/>
                <a:gd name="connsiteX63" fmla="*/ 208124 w 331788"/>
                <a:gd name="connsiteY63" fmla="*/ 33838 h 286251"/>
                <a:gd name="connsiteX64" fmla="*/ 278858 w 331788"/>
                <a:gd name="connsiteY64" fmla="*/ 48038 h 286251"/>
                <a:gd name="connsiteX65" fmla="*/ 296863 w 331788"/>
                <a:gd name="connsiteY65" fmla="*/ 69984 h 286251"/>
                <a:gd name="connsiteX66" fmla="*/ 296863 w 331788"/>
                <a:gd name="connsiteY66" fmla="*/ 99676 h 286251"/>
                <a:gd name="connsiteX67" fmla="*/ 246706 w 331788"/>
                <a:gd name="connsiteY67" fmla="*/ 151313 h 286251"/>
                <a:gd name="connsiteX68" fmla="*/ 195263 w 331788"/>
                <a:gd name="connsiteY68" fmla="*/ 99676 h 286251"/>
                <a:gd name="connsiteX69" fmla="*/ 195263 w 331788"/>
                <a:gd name="connsiteY69" fmla="*/ 45456 h 286251"/>
                <a:gd name="connsiteX70" fmla="*/ 206838 w 331788"/>
                <a:gd name="connsiteY70" fmla="*/ 33838 h 286251"/>
                <a:gd name="connsiteX71" fmla="*/ 150465 w 331788"/>
                <a:gd name="connsiteY71" fmla="*/ 198 h 286251"/>
                <a:gd name="connsiteX72" fmla="*/ 163513 w 331788"/>
                <a:gd name="connsiteY72" fmla="*/ 10479 h 286251"/>
                <a:gd name="connsiteX73" fmla="*/ 163513 w 331788"/>
                <a:gd name="connsiteY73" fmla="*/ 60599 h 286251"/>
                <a:gd name="connsiteX74" fmla="*/ 116540 w 331788"/>
                <a:gd name="connsiteY74" fmla="*/ 106863 h 286251"/>
                <a:gd name="connsiteX75" fmla="*/ 68263 w 331788"/>
                <a:gd name="connsiteY75" fmla="*/ 60599 h 286251"/>
                <a:gd name="connsiteX76" fmla="*/ 68263 w 331788"/>
                <a:gd name="connsiteY76" fmla="*/ 33611 h 286251"/>
                <a:gd name="connsiteX77" fmla="*/ 85225 w 331788"/>
                <a:gd name="connsiteY77" fmla="*/ 13049 h 286251"/>
                <a:gd name="connsiteX78" fmla="*/ 150465 w 331788"/>
                <a:gd name="connsiteY78" fmla="*/ 198 h 2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286251">
                  <a:moveTo>
                    <a:pt x="19050" y="213226"/>
                  </a:moveTo>
                  <a:lnTo>
                    <a:pt x="151105" y="213226"/>
                  </a:lnTo>
                  <a:cubicBezTo>
                    <a:pt x="151105" y="213226"/>
                    <a:pt x="151105" y="213226"/>
                    <a:pt x="151105" y="278564"/>
                  </a:cubicBezTo>
                  <a:cubicBezTo>
                    <a:pt x="151105" y="281126"/>
                    <a:pt x="152400" y="283689"/>
                    <a:pt x="152400" y="286251"/>
                  </a:cubicBezTo>
                  <a:cubicBezTo>
                    <a:pt x="152400" y="286251"/>
                    <a:pt x="152400" y="286251"/>
                    <a:pt x="25523" y="286251"/>
                  </a:cubicBezTo>
                  <a:cubicBezTo>
                    <a:pt x="21639" y="286251"/>
                    <a:pt x="19050" y="282408"/>
                    <a:pt x="19050" y="278564"/>
                  </a:cubicBezTo>
                  <a:cubicBezTo>
                    <a:pt x="19050" y="278564"/>
                    <a:pt x="19050" y="278564"/>
                    <a:pt x="19050" y="213226"/>
                  </a:cubicBezTo>
                  <a:close/>
                  <a:moveTo>
                    <a:pt x="185265" y="165601"/>
                  </a:moveTo>
                  <a:lnTo>
                    <a:pt x="308448" y="165601"/>
                  </a:lnTo>
                  <a:cubicBezTo>
                    <a:pt x="309745" y="165601"/>
                    <a:pt x="312338" y="165601"/>
                    <a:pt x="313635" y="165601"/>
                  </a:cubicBezTo>
                  <a:cubicBezTo>
                    <a:pt x="324008" y="168168"/>
                    <a:pt x="331788" y="177153"/>
                    <a:pt x="331788" y="187421"/>
                  </a:cubicBezTo>
                  <a:cubicBezTo>
                    <a:pt x="331788" y="187421"/>
                    <a:pt x="331788" y="187421"/>
                    <a:pt x="331788" y="278550"/>
                  </a:cubicBezTo>
                  <a:cubicBezTo>
                    <a:pt x="331788" y="282401"/>
                    <a:pt x="327898" y="286251"/>
                    <a:pt x="324008" y="286251"/>
                  </a:cubicBezTo>
                  <a:cubicBezTo>
                    <a:pt x="324008" y="286251"/>
                    <a:pt x="324008" y="286251"/>
                    <a:pt x="169705" y="286251"/>
                  </a:cubicBezTo>
                  <a:cubicBezTo>
                    <a:pt x="165815" y="286251"/>
                    <a:pt x="161925" y="282401"/>
                    <a:pt x="161925" y="278550"/>
                  </a:cubicBezTo>
                  <a:cubicBezTo>
                    <a:pt x="161925" y="278550"/>
                    <a:pt x="161925" y="278550"/>
                    <a:pt x="161925" y="187421"/>
                  </a:cubicBezTo>
                  <a:cubicBezTo>
                    <a:pt x="161925" y="182287"/>
                    <a:pt x="164518" y="177153"/>
                    <a:pt x="168408" y="173302"/>
                  </a:cubicBezTo>
                  <a:cubicBezTo>
                    <a:pt x="169705" y="170735"/>
                    <a:pt x="172298" y="168168"/>
                    <a:pt x="174892" y="166885"/>
                  </a:cubicBezTo>
                  <a:cubicBezTo>
                    <a:pt x="177485" y="165601"/>
                    <a:pt x="181375" y="165601"/>
                    <a:pt x="185265" y="165601"/>
                  </a:cubicBezTo>
                  <a:close/>
                  <a:moveTo>
                    <a:pt x="59302" y="117976"/>
                  </a:moveTo>
                  <a:cubicBezTo>
                    <a:pt x="59302" y="117976"/>
                    <a:pt x="59302" y="117976"/>
                    <a:pt x="78640" y="117976"/>
                  </a:cubicBezTo>
                  <a:cubicBezTo>
                    <a:pt x="82507" y="117976"/>
                    <a:pt x="85086" y="120565"/>
                    <a:pt x="86375" y="123154"/>
                  </a:cubicBezTo>
                  <a:cubicBezTo>
                    <a:pt x="86375" y="123154"/>
                    <a:pt x="86375" y="123154"/>
                    <a:pt x="94110" y="160692"/>
                  </a:cubicBezTo>
                  <a:cubicBezTo>
                    <a:pt x="94110" y="160692"/>
                    <a:pt x="94110" y="160692"/>
                    <a:pt x="95399" y="165870"/>
                  </a:cubicBezTo>
                  <a:cubicBezTo>
                    <a:pt x="95399" y="165870"/>
                    <a:pt x="95399" y="165870"/>
                    <a:pt x="96688" y="169753"/>
                  </a:cubicBezTo>
                  <a:cubicBezTo>
                    <a:pt x="96688" y="171048"/>
                    <a:pt x="96688" y="171048"/>
                    <a:pt x="96688" y="172342"/>
                  </a:cubicBezTo>
                  <a:cubicBezTo>
                    <a:pt x="96688" y="172342"/>
                    <a:pt x="96688" y="172342"/>
                    <a:pt x="103134" y="172342"/>
                  </a:cubicBezTo>
                  <a:cubicBezTo>
                    <a:pt x="103134" y="169753"/>
                    <a:pt x="103134" y="168459"/>
                    <a:pt x="103134" y="165870"/>
                  </a:cubicBezTo>
                  <a:cubicBezTo>
                    <a:pt x="103134" y="165870"/>
                    <a:pt x="103134" y="165870"/>
                    <a:pt x="103134" y="164576"/>
                  </a:cubicBezTo>
                  <a:cubicBezTo>
                    <a:pt x="103134" y="164576"/>
                    <a:pt x="103134" y="164576"/>
                    <a:pt x="104424" y="160692"/>
                  </a:cubicBezTo>
                  <a:cubicBezTo>
                    <a:pt x="104424" y="160692"/>
                    <a:pt x="104424" y="160692"/>
                    <a:pt x="112159" y="134804"/>
                  </a:cubicBezTo>
                  <a:cubicBezTo>
                    <a:pt x="112159" y="134804"/>
                    <a:pt x="112159" y="134804"/>
                    <a:pt x="107002" y="121859"/>
                  </a:cubicBezTo>
                  <a:cubicBezTo>
                    <a:pt x="105713" y="120565"/>
                    <a:pt x="107002" y="117976"/>
                    <a:pt x="109580" y="117976"/>
                  </a:cubicBezTo>
                  <a:cubicBezTo>
                    <a:pt x="109580" y="117976"/>
                    <a:pt x="109580" y="117976"/>
                    <a:pt x="121183" y="117976"/>
                  </a:cubicBezTo>
                  <a:cubicBezTo>
                    <a:pt x="123761" y="117976"/>
                    <a:pt x="125050" y="120565"/>
                    <a:pt x="125050" y="121859"/>
                  </a:cubicBezTo>
                  <a:cubicBezTo>
                    <a:pt x="125050" y="121859"/>
                    <a:pt x="125050" y="121859"/>
                    <a:pt x="118605" y="134804"/>
                  </a:cubicBezTo>
                  <a:cubicBezTo>
                    <a:pt x="118605" y="134804"/>
                    <a:pt x="118605" y="134804"/>
                    <a:pt x="126340" y="160692"/>
                  </a:cubicBezTo>
                  <a:cubicBezTo>
                    <a:pt x="126340" y="160692"/>
                    <a:pt x="126340" y="160692"/>
                    <a:pt x="126340" y="165870"/>
                  </a:cubicBezTo>
                  <a:cubicBezTo>
                    <a:pt x="127629" y="165870"/>
                    <a:pt x="127629" y="165870"/>
                    <a:pt x="127629" y="165870"/>
                  </a:cubicBezTo>
                  <a:cubicBezTo>
                    <a:pt x="127629" y="168459"/>
                    <a:pt x="127629" y="169753"/>
                    <a:pt x="127629" y="172342"/>
                  </a:cubicBezTo>
                  <a:cubicBezTo>
                    <a:pt x="127629" y="172342"/>
                    <a:pt x="127629" y="172342"/>
                    <a:pt x="134075" y="172342"/>
                  </a:cubicBezTo>
                  <a:cubicBezTo>
                    <a:pt x="134075" y="171048"/>
                    <a:pt x="134075" y="171048"/>
                    <a:pt x="134075" y="169753"/>
                  </a:cubicBezTo>
                  <a:cubicBezTo>
                    <a:pt x="134075" y="169753"/>
                    <a:pt x="134075" y="169753"/>
                    <a:pt x="135364" y="165870"/>
                  </a:cubicBezTo>
                  <a:cubicBezTo>
                    <a:pt x="135364" y="165870"/>
                    <a:pt x="135364" y="165870"/>
                    <a:pt x="136653" y="160692"/>
                  </a:cubicBezTo>
                  <a:cubicBezTo>
                    <a:pt x="136653" y="160692"/>
                    <a:pt x="136653" y="160692"/>
                    <a:pt x="144388" y="123154"/>
                  </a:cubicBezTo>
                  <a:cubicBezTo>
                    <a:pt x="145677" y="120565"/>
                    <a:pt x="148256" y="117976"/>
                    <a:pt x="152123" y="117976"/>
                  </a:cubicBezTo>
                  <a:cubicBezTo>
                    <a:pt x="152123" y="117976"/>
                    <a:pt x="152123" y="117976"/>
                    <a:pt x="171461" y="117976"/>
                  </a:cubicBezTo>
                  <a:cubicBezTo>
                    <a:pt x="183064" y="117976"/>
                    <a:pt x="192088" y="127037"/>
                    <a:pt x="192088" y="138687"/>
                  </a:cubicBezTo>
                  <a:cubicBezTo>
                    <a:pt x="192088" y="138687"/>
                    <a:pt x="192088" y="138687"/>
                    <a:pt x="192088" y="152926"/>
                  </a:cubicBezTo>
                  <a:cubicBezTo>
                    <a:pt x="192088" y="152926"/>
                    <a:pt x="192088" y="152926"/>
                    <a:pt x="184353" y="152926"/>
                  </a:cubicBezTo>
                  <a:cubicBezTo>
                    <a:pt x="176618" y="152926"/>
                    <a:pt x="168883" y="156809"/>
                    <a:pt x="163726" y="160692"/>
                  </a:cubicBezTo>
                  <a:cubicBezTo>
                    <a:pt x="161148" y="161987"/>
                    <a:pt x="159858" y="164576"/>
                    <a:pt x="158569" y="165870"/>
                  </a:cubicBezTo>
                  <a:cubicBezTo>
                    <a:pt x="157280" y="168459"/>
                    <a:pt x="155991" y="169753"/>
                    <a:pt x="154702" y="172342"/>
                  </a:cubicBezTo>
                  <a:cubicBezTo>
                    <a:pt x="152123" y="176225"/>
                    <a:pt x="150834" y="181403"/>
                    <a:pt x="150834" y="186581"/>
                  </a:cubicBezTo>
                  <a:cubicBezTo>
                    <a:pt x="150834" y="186581"/>
                    <a:pt x="150834" y="186581"/>
                    <a:pt x="150834" y="202114"/>
                  </a:cubicBezTo>
                  <a:cubicBezTo>
                    <a:pt x="150834" y="202114"/>
                    <a:pt x="150834" y="202114"/>
                    <a:pt x="10313" y="202114"/>
                  </a:cubicBezTo>
                  <a:cubicBezTo>
                    <a:pt x="5157" y="202114"/>
                    <a:pt x="0" y="196936"/>
                    <a:pt x="0" y="190464"/>
                  </a:cubicBezTo>
                  <a:cubicBezTo>
                    <a:pt x="0" y="190464"/>
                    <a:pt x="0" y="190464"/>
                    <a:pt x="0" y="182698"/>
                  </a:cubicBezTo>
                  <a:cubicBezTo>
                    <a:pt x="0" y="176225"/>
                    <a:pt x="5157" y="172342"/>
                    <a:pt x="10313" y="172342"/>
                  </a:cubicBezTo>
                  <a:cubicBezTo>
                    <a:pt x="10313" y="172342"/>
                    <a:pt x="10313" y="172342"/>
                    <a:pt x="38675" y="172342"/>
                  </a:cubicBezTo>
                  <a:cubicBezTo>
                    <a:pt x="38675" y="172342"/>
                    <a:pt x="38675" y="172342"/>
                    <a:pt x="38675" y="138687"/>
                  </a:cubicBezTo>
                  <a:cubicBezTo>
                    <a:pt x="38675" y="127037"/>
                    <a:pt x="47700" y="117976"/>
                    <a:pt x="59302" y="117976"/>
                  </a:cubicBezTo>
                  <a:close/>
                  <a:moveTo>
                    <a:pt x="206838" y="33838"/>
                  </a:moveTo>
                  <a:cubicBezTo>
                    <a:pt x="206838" y="33838"/>
                    <a:pt x="208124" y="33838"/>
                    <a:pt x="208124" y="33838"/>
                  </a:cubicBezTo>
                  <a:cubicBezTo>
                    <a:pt x="223557" y="36420"/>
                    <a:pt x="258281" y="44166"/>
                    <a:pt x="278858" y="48038"/>
                  </a:cubicBezTo>
                  <a:cubicBezTo>
                    <a:pt x="289147" y="50620"/>
                    <a:pt x="296863" y="59657"/>
                    <a:pt x="296863" y="69984"/>
                  </a:cubicBezTo>
                  <a:cubicBezTo>
                    <a:pt x="296863" y="69984"/>
                    <a:pt x="296863" y="69984"/>
                    <a:pt x="296863" y="99676"/>
                  </a:cubicBezTo>
                  <a:cubicBezTo>
                    <a:pt x="296863" y="128076"/>
                    <a:pt x="275000" y="151313"/>
                    <a:pt x="246706" y="151313"/>
                  </a:cubicBezTo>
                  <a:cubicBezTo>
                    <a:pt x="218412" y="151313"/>
                    <a:pt x="195263" y="128076"/>
                    <a:pt x="195263" y="99676"/>
                  </a:cubicBezTo>
                  <a:cubicBezTo>
                    <a:pt x="195263" y="99676"/>
                    <a:pt x="195263" y="99676"/>
                    <a:pt x="195263" y="45456"/>
                  </a:cubicBezTo>
                  <a:cubicBezTo>
                    <a:pt x="195263" y="39002"/>
                    <a:pt x="200407" y="33838"/>
                    <a:pt x="206838" y="33838"/>
                  </a:cubicBezTo>
                  <a:close/>
                  <a:moveTo>
                    <a:pt x="150465" y="198"/>
                  </a:moveTo>
                  <a:cubicBezTo>
                    <a:pt x="156989" y="-1087"/>
                    <a:pt x="163513" y="4053"/>
                    <a:pt x="163513" y="10479"/>
                  </a:cubicBezTo>
                  <a:cubicBezTo>
                    <a:pt x="163513" y="10479"/>
                    <a:pt x="163513" y="10479"/>
                    <a:pt x="163513" y="60599"/>
                  </a:cubicBezTo>
                  <a:cubicBezTo>
                    <a:pt x="163513" y="86301"/>
                    <a:pt x="142636" y="106863"/>
                    <a:pt x="116540" y="106863"/>
                  </a:cubicBezTo>
                  <a:cubicBezTo>
                    <a:pt x="90444" y="106863"/>
                    <a:pt x="68263" y="86301"/>
                    <a:pt x="68263" y="60599"/>
                  </a:cubicBezTo>
                  <a:cubicBezTo>
                    <a:pt x="68263" y="60599"/>
                    <a:pt x="68263" y="60599"/>
                    <a:pt x="68263" y="33611"/>
                  </a:cubicBezTo>
                  <a:cubicBezTo>
                    <a:pt x="68263" y="23330"/>
                    <a:pt x="76092" y="14334"/>
                    <a:pt x="85225" y="13049"/>
                  </a:cubicBezTo>
                  <a:cubicBezTo>
                    <a:pt x="104797" y="9194"/>
                    <a:pt x="137417" y="2768"/>
                    <a:pt x="150465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83504" y="3595500"/>
            <a:ext cx="578081" cy="578081"/>
            <a:chOff x="1363763" y="5074916"/>
            <a:chExt cx="489858" cy="489858"/>
          </a:xfrm>
        </p:grpSpPr>
        <p:sp>
          <p:nvSpPr>
            <p:cNvPr id="16" name="椭圆 15"/>
            <p:cNvSpPr/>
            <p:nvPr/>
          </p:nvSpPr>
          <p:spPr>
            <a:xfrm>
              <a:off x="1363763" y="5074916"/>
              <a:ext cx="489858" cy="489858"/>
            </a:xfrm>
            <a:prstGeom prst="ellipse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1518706" y="5225991"/>
              <a:ext cx="179973" cy="179973"/>
            </a:xfrm>
            <a:custGeom>
              <a:avLst/>
              <a:gdLst>
                <a:gd name="connsiteX0" fmla="*/ 65088 w 331788"/>
                <a:gd name="connsiteY0" fmla="*/ 223838 h 331788"/>
                <a:gd name="connsiteX1" fmla="*/ 276226 w 331788"/>
                <a:gd name="connsiteY1" fmla="*/ 223838 h 331788"/>
                <a:gd name="connsiteX2" fmla="*/ 276226 w 331788"/>
                <a:gd name="connsiteY2" fmla="*/ 265113 h 331788"/>
                <a:gd name="connsiteX3" fmla="*/ 65088 w 331788"/>
                <a:gd name="connsiteY3" fmla="*/ 265113 h 331788"/>
                <a:gd name="connsiteX4" fmla="*/ 65088 w 331788"/>
                <a:gd name="connsiteY4" fmla="*/ 157163 h 331788"/>
                <a:gd name="connsiteX5" fmla="*/ 163513 w 331788"/>
                <a:gd name="connsiteY5" fmla="*/ 157163 h 331788"/>
                <a:gd name="connsiteX6" fmla="*/ 163513 w 331788"/>
                <a:gd name="connsiteY6" fmla="*/ 198438 h 331788"/>
                <a:gd name="connsiteX7" fmla="*/ 65088 w 331788"/>
                <a:gd name="connsiteY7" fmla="*/ 198438 h 331788"/>
                <a:gd name="connsiteX8" fmla="*/ 65088 w 331788"/>
                <a:gd name="connsiteY8" fmla="*/ 90488 h 331788"/>
                <a:gd name="connsiteX9" fmla="*/ 209551 w 331788"/>
                <a:gd name="connsiteY9" fmla="*/ 90488 h 331788"/>
                <a:gd name="connsiteX10" fmla="*/ 209551 w 331788"/>
                <a:gd name="connsiteY10" fmla="*/ 133351 h 331788"/>
                <a:gd name="connsiteX11" fmla="*/ 65088 w 331788"/>
                <a:gd name="connsiteY11" fmla="*/ 133351 h 331788"/>
                <a:gd name="connsiteX12" fmla="*/ 65088 w 331788"/>
                <a:gd name="connsiteY12" fmla="*/ 25400 h 331788"/>
                <a:gd name="connsiteX13" fmla="*/ 142876 w 331788"/>
                <a:gd name="connsiteY13" fmla="*/ 25400 h 331788"/>
                <a:gd name="connsiteX14" fmla="*/ 142876 w 331788"/>
                <a:gd name="connsiteY14" fmla="*/ 66675 h 331788"/>
                <a:gd name="connsiteX15" fmla="*/ 65088 w 331788"/>
                <a:gd name="connsiteY15" fmla="*/ 66675 h 331788"/>
                <a:gd name="connsiteX16" fmla="*/ 0 w 331788"/>
                <a:gd name="connsiteY16" fmla="*/ 0 h 331788"/>
                <a:gd name="connsiteX17" fmla="*/ 38100 w 331788"/>
                <a:gd name="connsiteY17" fmla="*/ 0 h 331788"/>
                <a:gd name="connsiteX18" fmla="*/ 38100 w 331788"/>
                <a:gd name="connsiteY18" fmla="*/ 293688 h 331788"/>
                <a:gd name="connsiteX19" fmla="*/ 331788 w 331788"/>
                <a:gd name="connsiteY19" fmla="*/ 293688 h 331788"/>
                <a:gd name="connsiteX20" fmla="*/ 331788 w 331788"/>
                <a:gd name="connsiteY20" fmla="*/ 331788 h 331788"/>
                <a:gd name="connsiteX21" fmla="*/ 0 w 331788"/>
                <a:gd name="connsiteY21" fmla="*/ 3317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788" h="331788">
                  <a:moveTo>
                    <a:pt x="65088" y="223838"/>
                  </a:moveTo>
                  <a:lnTo>
                    <a:pt x="276226" y="223838"/>
                  </a:lnTo>
                  <a:lnTo>
                    <a:pt x="276226" y="265113"/>
                  </a:lnTo>
                  <a:lnTo>
                    <a:pt x="65088" y="265113"/>
                  </a:lnTo>
                  <a:close/>
                  <a:moveTo>
                    <a:pt x="65088" y="157163"/>
                  </a:moveTo>
                  <a:lnTo>
                    <a:pt x="163513" y="157163"/>
                  </a:lnTo>
                  <a:lnTo>
                    <a:pt x="163513" y="198438"/>
                  </a:lnTo>
                  <a:lnTo>
                    <a:pt x="65088" y="198438"/>
                  </a:lnTo>
                  <a:close/>
                  <a:moveTo>
                    <a:pt x="65088" y="90488"/>
                  </a:moveTo>
                  <a:lnTo>
                    <a:pt x="209551" y="90488"/>
                  </a:lnTo>
                  <a:lnTo>
                    <a:pt x="209551" y="133351"/>
                  </a:lnTo>
                  <a:lnTo>
                    <a:pt x="65088" y="133351"/>
                  </a:lnTo>
                  <a:close/>
                  <a:moveTo>
                    <a:pt x="65088" y="25400"/>
                  </a:moveTo>
                  <a:lnTo>
                    <a:pt x="142876" y="25400"/>
                  </a:lnTo>
                  <a:lnTo>
                    <a:pt x="142876" y="66675"/>
                  </a:lnTo>
                  <a:lnTo>
                    <a:pt x="65088" y="66675"/>
                  </a:lnTo>
                  <a:close/>
                  <a:moveTo>
                    <a:pt x="0" y="0"/>
                  </a:moveTo>
                  <a:lnTo>
                    <a:pt x="38100" y="0"/>
                  </a:lnTo>
                  <a:lnTo>
                    <a:pt x="38100" y="293688"/>
                  </a:lnTo>
                  <a:lnTo>
                    <a:pt x="331788" y="293688"/>
                  </a:lnTo>
                  <a:lnTo>
                    <a:pt x="331788" y="331788"/>
                  </a:lnTo>
                  <a:lnTo>
                    <a:pt x="0" y="3317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44">
            <a:extLst>
              <a:ext uri="{FF2B5EF4-FFF2-40B4-BE49-F238E27FC236}">
                <a16:creationId xmlns:a16="http://schemas.microsoft.com/office/drawing/2014/main" id="{A7E8E479-E101-4936-A205-CCF425FF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19" y="1725870"/>
            <a:ext cx="6485848" cy="320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46">
            <a:extLst>
              <a:ext uri="{FF2B5EF4-FFF2-40B4-BE49-F238E27FC236}">
                <a16:creationId xmlns:a16="http://schemas.microsoft.com/office/drawing/2014/main" id="{A9F2408A-3322-4CDC-88C1-5CCA0031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4" y="820348"/>
            <a:ext cx="8872441" cy="98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4F116063-7327-4990-8B18-9645A8DC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80" y="2057461"/>
            <a:ext cx="5957466" cy="11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48">
            <a:extLst>
              <a:ext uri="{FF2B5EF4-FFF2-40B4-BE49-F238E27FC236}">
                <a16:creationId xmlns:a16="http://schemas.microsoft.com/office/drawing/2014/main" id="{1F84BBDB-BA72-41B0-A424-E1D5BA364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8" y="3397721"/>
            <a:ext cx="9016148" cy="123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49">
            <a:extLst>
              <a:ext uri="{FF2B5EF4-FFF2-40B4-BE49-F238E27FC236}">
                <a16:creationId xmlns:a16="http://schemas.microsoft.com/office/drawing/2014/main" id="{647345ED-95B4-4F29-9AA0-EDED7A7B2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5" y="624520"/>
            <a:ext cx="7455859" cy="128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50">
            <a:extLst>
              <a:ext uri="{FF2B5EF4-FFF2-40B4-BE49-F238E27FC236}">
                <a16:creationId xmlns:a16="http://schemas.microsoft.com/office/drawing/2014/main" id="{39D68248-1781-4246-9881-CE2ADEF4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7" y="1992483"/>
            <a:ext cx="2467141" cy="143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51">
            <a:extLst>
              <a:ext uri="{FF2B5EF4-FFF2-40B4-BE49-F238E27FC236}">
                <a16:creationId xmlns:a16="http://schemas.microsoft.com/office/drawing/2014/main" id="{70C9A4E4-DB3A-4D7D-8EB8-CD6E13BD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31" y="1992087"/>
            <a:ext cx="2674641" cy="6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52">
            <a:extLst>
              <a:ext uri="{FF2B5EF4-FFF2-40B4-BE49-F238E27FC236}">
                <a16:creationId xmlns:a16="http://schemas.microsoft.com/office/drawing/2014/main" id="{527178D9-AE0F-4BBF-843F-036ECC77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08" y="2809820"/>
            <a:ext cx="2710599" cy="169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61">
            <a:extLst>
              <a:ext uri="{FF2B5EF4-FFF2-40B4-BE49-F238E27FC236}">
                <a16:creationId xmlns:a16="http://schemas.microsoft.com/office/drawing/2014/main" id="{675762E6-C81C-4394-85A1-44210DE7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2" y="2510639"/>
            <a:ext cx="8864819" cy="153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62">
            <a:extLst>
              <a:ext uri="{FF2B5EF4-FFF2-40B4-BE49-F238E27FC236}">
                <a16:creationId xmlns:a16="http://schemas.microsoft.com/office/drawing/2014/main" id="{53957B21-8893-4728-9AC9-F9626117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5" y="1105422"/>
            <a:ext cx="4257557" cy="109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图片 54">
            <a:extLst>
              <a:ext uri="{FF2B5EF4-FFF2-40B4-BE49-F238E27FC236}">
                <a16:creationId xmlns:a16="http://schemas.microsoft.com/office/drawing/2014/main" id="{F224CBBE-DD15-4103-834D-EE4BB8DF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6" y="735694"/>
            <a:ext cx="52832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图片 55">
            <a:extLst>
              <a:ext uri="{FF2B5EF4-FFF2-40B4-BE49-F238E27FC236}">
                <a16:creationId xmlns:a16="http://schemas.microsoft.com/office/drawing/2014/main" id="{C1600BCA-CC7E-4798-B674-255939E2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17" y="34780"/>
            <a:ext cx="1877195" cy="234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图片 57">
            <a:extLst>
              <a:ext uri="{FF2B5EF4-FFF2-40B4-BE49-F238E27FC236}">
                <a16:creationId xmlns:a16="http://schemas.microsoft.com/office/drawing/2014/main" id="{FC59D14E-E519-4576-9C13-1D7FDEB50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14926"/>
            <a:ext cx="24447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图片 58">
            <a:extLst>
              <a:ext uri="{FF2B5EF4-FFF2-40B4-BE49-F238E27FC236}">
                <a16:creationId xmlns:a16="http://schemas.microsoft.com/office/drawing/2014/main" id="{FA0792CE-0049-4C5B-87A9-BCC7C68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48" y="587023"/>
            <a:ext cx="528955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图片 59">
            <a:extLst>
              <a:ext uri="{FF2B5EF4-FFF2-40B4-BE49-F238E27FC236}">
                <a16:creationId xmlns:a16="http://schemas.microsoft.com/office/drawing/2014/main" id="{A12A7EE1-A528-43B0-8D75-3AF0D979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92" y="3652141"/>
            <a:ext cx="3253516" cy="57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图片 60">
            <a:extLst>
              <a:ext uri="{FF2B5EF4-FFF2-40B4-BE49-F238E27FC236}">
                <a16:creationId xmlns:a16="http://schemas.microsoft.com/office/drawing/2014/main" id="{82EE6EB4-743C-48D3-9D30-5A3FE728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25" y="1237422"/>
            <a:ext cx="3837864" cy="65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40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37940" y="1489569"/>
            <a:ext cx="1350746" cy="1802261"/>
            <a:chOff x="1837940" y="1059581"/>
            <a:chExt cx="1350746" cy="1802261"/>
          </a:xfrm>
        </p:grpSpPr>
        <p:sp>
          <p:nvSpPr>
            <p:cNvPr id="16" name="泪滴形 15"/>
            <p:cNvSpPr/>
            <p:nvPr/>
          </p:nvSpPr>
          <p:spPr>
            <a:xfrm rot="8100000">
              <a:off x="1837940" y="1456126"/>
              <a:ext cx="1350746" cy="1405716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矩形 20"/>
            <p:cNvSpPr/>
            <p:nvPr/>
          </p:nvSpPr>
          <p:spPr>
            <a:xfrm>
              <a:off x="1955407" y="1941014"/>
              <a:ext cx="1134652" cy="552652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业务逻辑</a:t>
              </a:r>
              <a:endPara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类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357303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</a:rPr>
                <a:t>1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88693" y="1489569"/>
            <a:ext cx="1350746" cy="1797498"/>
            <a:chOff x="3888693" y="1059581"/>
            <a:chExt cx="1350746" cy="1797498"/>
          </a:xfrm>
        </p:grpSpPr>
        <p:sp>
          <p:nvSpPr>
            <p:cNvPr id="19" name="泪滴形 18"/>
            <p:cNvSpPr/>
            <p:nvPr/>
          </p:nvSpPr>
          <p:spPr>
            <a:xfrm rot="8100000">
              <a:off x="3888693" y="1483889"/>
              <a:ext cx="1350746" cy="1373190"/>
            </a:xfrm>
            <a:prstGeom prst="teardrop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矩形 22"/>
            <p:cNvSpPr/>
            <p:nvPr/>
          </p:nvSpPr>
          <p:spPr>
            <a:xfrm>
              <a:off x="4004674" y="1812650"/>
              <a:ext cx="1134652" cy="740264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实现类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406571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40245" y="1489569"/>
            <a:ext cx="1350746" cy="1792401"/>
            <a:chOff x="5940245" y="1059581"/>
            <a:chExt cx="1350746" cy="1792401"/>
          </a:xfrm>
        </p:grpSpPr>
        <p:sp>
          <p:nvSpPr>
            <p:cNvPr id="20" name="泪滴形 19"/>
            <p:cNvSpPr/>
            <p:nvPr/>
          </p:nvSpPr>
          <p:spPr>
            <a:xfrm rot="8100000">
              <a:off x="5940245" y="1513583"/>
              <a:ext cx="1350746" cy="1338399"/>
            </a:xfrm>
            <a:prstGeom prst="teardrop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矩形 23"/>
            <p:cNvSpPr/>
            <p:nvPr/>
          </p:nvSpPr>
          <p:spPr>
            <a:xfrm>
              <a:off x="6053941" y="2079135"/>
              <a:ext cx="1134652" cy="182697"/>
            </a:xfrm>
            <a:prstGeom prst="rect">
              <a:avLst/>
            </a:prstGeom>
          </p:spPr>
          <p:txBody>
            <a:bodyPr wrap="none" lIns="0" tIns="0" rIns="0" bIns="0" anchor="ctr" anchorCtr="1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实体类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6445823" y="1059581"/>
              <a:ext cx="330860" cy="484748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3"/>
                  </a:solidFill>
                </a:rPr>
                <a:t>3</a:t>
              </a: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WeChat%20Image_20190906152909">
            <a:extLst>
              <a:ext uri="{FF2B5EF4-FFF2-40B4-BE49-F238E27FC236}">
                <a16:creationId xmlns:a16="http://schemas.microsoft.com/office/drawing/2014/main" id="{0806CCB5-950C-4AEC-ABA7-6906E3578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67" y="702724"/>
            <a:ext cx="3180619" cy="397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WeChat Image_20190906152842">
            <a:extLst>
              <a:ext uri="{FF2B5EF4-FFF2-40B4-BE49-F238E27FC236}">
                <a16:creationId xmlns:a16="http://schemas.microsoft.com/office/drawing/2014/main" id="{95B42CBF-9112-4442-AE6A-368B8110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" y="555120"/>
            <a:ext cx="6595783" cy="427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WeChat Image_20190906153115">
            <a:extLst>
              <a:ext uri="{FF2B5EF4-FFF2-40B4-BE49-F238E27FC236}">
                <a16:creationId xmlns:a16="http://schemas.microsoft.com/office/drawing/2014/main" id="{B29C6ADF-7528-4647-99AA-AA5930CA6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11" y="555120"/>
            <a:ext cx="6937073" cy="44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WeChat Image_20190906153222">
            <a:extLst>
              <a:ext uri="{FF2B5EF4-FFF2-40B4-BE49-F238E27FC236}">
                <a16:creationId xmlns:a16="http://schemas.microsoft.com/office/drawing/2014/main" id="{444084B3-C6E1-4E85-864C-60997817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13289"/>
            <a:ext cx="7133021" cy="42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00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图片 71">
            <a:extLst>
              <a:ext uri="{FF2B5EF4-FFF2-40B4-BE49-F238E27FC236}">
                <a16:creationId xmlns:a16="http://schemas.microsoft.com/office/drawing/2014/main" id="{EAFA0259-4626-4B42-80B8-40AEE48E5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699542"/>
            <a:ext cx="6984776" cy="391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695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E30100-E64A-4A13-8F6D-A142CE47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5" name="TextBox 71">
            <a:extLst>
              <a:ext uri="{FF2B5EF4-FFF2-40B4-BE49-F238E27FC236}">
                <a16:creationId xmlns:a16="http://schemas.microsoft.com/office/drawing/2014/main" id="{1AE90296-9373-42AC-9018-A7030F37B015}"/>
              </a:ext>
            </a:extLst>
          </p:cNvPr>
          <p:cNvSpPr txBox="1"/>
          <p:nvPr/>
        </p:nvSpPr>
        <p:spPr>
          <a:xfrm>
            <a:off x="3851920" y="2139702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总    结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9C2E3E-1883-4047-84A2-A80658F19A27}"/>
              </a:ext>
            </a:extLst>
          </p:cNvPr>
          <p:cNvCxnSpPr>
            <a:cxnSpLocks/>
          </p:cNvCxnSpPr>
          <p:nvPr/>
        </p:nvCxnSpPr>
        <p:spPr>
          <a:xfrm>
            <a:off x="3075558" y="2827493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D5852B-0BDF-4373-9324-80ADCFCA0A78}"/>
              </a:ext>
            </a:extLst>
          </p:cNvPr>
          <p:cNvSpPr/>
          <p:nvPr/>
        </p:nvSpPr>
        <p:spPr>
          <a:xfrm>
            <a:off x="3131840" y="2167592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latin typeface="迷你简启体" panose="03000509000000000000" pitchFamily="65" charset="-122"/>
                <a:ea typeface="迷你简启体" panose="03000509000000000000" pitchFamily="65" charset="-122"/>
                <a:sym typeface="微软雅黑" pitchFamily="34" charset="-122"/>
              </a:rPr>
              <a:t>05</a:t>
            </a:r>
            <a:endParaRPr lang="zh-CN" altLang="en-US" sz="3600" spc="300" dirty="0">
              <a:latin typeface="迷你简启体" panose="03000509000000000000" pitchFamily="65" charset="-122"/>
              <a:ea typeface="迷你简启体" panose="03000509000000000000" pitchFamily="65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748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1"/>
          <p:cNvGrpSpPr/>
          <p:nvPr/>
        </p:nvGrpSpPr>
        <p:grpSpPr>
          <a:xfrm>
            <a:off x="4545388" y="1308397"/>
            <a:ext cx="2352602" cy="2536547"/>
            <a:chOff x="7684844" y="1669230"/>
            <a:chExt cx="3501799" cy="3775598"/>
          </a:xfrm>
        </p:grpSpPr>
        <p:sp>
          <p:nvSpPr>
            <p:cNvPr id="24" name="Freeform: Shape 36"/>
            <p:cNvSpPr>
              <a:spLocks/>
            </p:cNvSpPr>
            <p:nvPr/>
          </p:nvSpPr>
          <p:spPr bwMode="auto">
            <a:xfrm flipH="1">
              <a:off x="7684844" y="2142156"/>
              <a:ext cx="3501799" cy="3302672"/>
            </a:xfrm>
            <a:custGeom>
              <a:avLst/>
              <a:gdLst>
                <a:gd name="T0" fmla="*/ 3740943 w 21600"/>
                <a:gd name="T1" fmla="*/ 3528219 h 21600"/>
                <a:gd name="T2" fmla="*/ 3740943 w 21600"/>
                <a:gd name="T3" fmla="*/ 3528219 h 21600"/>
                <a:gd name="T4" fmla="*/ 3740943 w 21600"/>
                <a:gd name="T5" fmla="*/ 3528219 h 21600"/>
                <a:gd name="T6" fmla="*/ 3740943 w 21600"/>
                <a:gd name="T7" fmla="*/ 35282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7797" y="15597"/>
                  </a:lnTo>
                  <a:lnTo>
                    <a:pt x="7797" y="21599"/>
                  </a:lnTo>
                  <a:lnTo>
                    <a:pt x="10799" y="21599"/>
                  </a:lnTo>
                  <a:lnTo>
                    <a:pt x="13802" y="21599"/>
                  </a:lnTo>
                  <a:lnTo>
                    <a:pt x="13802" y="15594"/>
                  </a:lnTo>
                  <a:lnTo>
                    <a:pt x="2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50"/>
            <p:cNvSpPr>
              <a:spLocks/>
            </p:cNvSpPr>
            <p:nvPr/>
          </p:nvSpPr>
          <p:spPr bwMode="auto">
            <a:xfrm flipH="1">
              <a:off x="8581246" y="2060715"/>
              <a:ext cx="682082" cy="682082"/>
            </a:xfrm>
            <a:custGeom>
              <a:avLst/>
              <a:gdLst>
                <a:gd name="T0" fmla="*/ 728625 w 19679"/>
                <a:gd name="T1" fmla="*/ 799792 h 19679"/>
                <a:gd name="T2" fmla="*/ 728625 w 19679"/>
                <a:gd name="T3" fmla="*/ 799792 h 19679"/>
                <a:gd name="T4" fmla="*/ 728625 w 19679"/>
                <a:gd name="T5" fmla="*/ 799792 h 19679"/>
                <a:gd name="T6" fmla="*/ 728625 w 19679"/>
                <a:gd name="T7" fmla="*/ 79979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51"/>
            <p:cNvSpPr>
              <a:spLocks/>
            </p:cNvSpPr>
            <p:nvPr/>
          </p:nvSpPr>
          <p:spPr bwMode="auto">
            <a:xfrm flipH="1">
              <a:off x="9348440" y="1669230"/>
              <a:ext cx="945850" cy="945850"/>
            </a:xfrm>
            <a:custGeom>
              <a:avLst/>
              <a:gdLst>
                <a:gd name="T0" fmla="*/ 1010392 w 19679"/>
                <a:gd name="T1" fmla="*/ 1109080 h 19679"/>
                <a:gd name="T2" fmla="*/ 1010392 w 19679"/>
                <a:gd name="T3" fmla="*/ 1109080 h 19679"/>
                <a:gd name="T4" fmla="*/ 1010392 w 19679"/>
                <a:gd name="T5" fmla="*/ 1109080 h 19679"/>
                <a:gd name="T6" fmla="*/ 1010392 w 19679"/>
                <a:gd name="T7" fmla="*/ 11090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响应式</a:t>
              </a:r>
            </a:p>
          </p:txBody>
        </p:sp>
        <p:sp>
          <p:nvSpPr>
            <p:cNvPr id="27" name="Freeform: Shape 52"/>
            <p:cNvSpPr>
              <a:spLocks/>
            </p:cNvSpPr>
            <p:nvPr/>
          </p:nvSpPr>
          <p:spPr bwMode="auto">
            <a:xfrm flipH="1">
              <a:off x="8407048" y="2795260"/>
              <a:ext cx="891610" cy="891610"/>
            </a:xfrm>
            <a:custGeom>
              <a:avLst/>
              <a:gdLst>
                <a:gd name="T0" fmla="*/ 952452 w 19679"/>
                <a:gd name="T1" fmla="*/ 1045480 h 19679"/>
                <a:gd name="T2" fmla="*/ 952452 w 19679"/>
                <a:gd name="T3" fmla="*/ 1045480 h 19679"/>
                <a:gd name="T4" fmla="*/ 952452 w 19679"/>
                <a:gd name="T5" fmla="*/ 1045480 h 19679"/>
                <a:gd name="T6" fmla="*/ 952452 w 19679"/>
                <a:gd name="T7" fmla="*/ 10454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53"/>
            <p:cNvSpPr>
              <a:spLocks/>
            </p:cNvSpPr>
            <p:nvPr/>
          </p:nvSpPr>
          <p:spPr bwMode="auto">
            <a:xfrm flipH="1">
              <a:off x="8864742" y="3636346"/>
              <a:ext cx="1034268" cy="1034268"/>
            </a:xfrm>
            <a:custGeom>
              <a:avLst/>
              <a:gdLst>
                <a:gd name="T0" fmla="*/ 1104844 w 19679"/>
                <a:gd name="T1" fmla="*/ 1212757 h 19679"/>
                <a:gd name="T2" fmla="*/ 1104844 w 19679"/>
                <a:gd name="T3" fmla="*/ 1212757 h 19679"/>
                <a:gd name="T4" fmla="*/ 1104844 w 19679"/>
                <a:gd name="T5" fmla="*/ 1212757 h 19679"/>
                <a:gd name="T6" fmla="*/ 1104844 w 19679"/>
                <a:gd name="T7" fmla="*/ 12127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评论</a:t>
              </a:r>
            </a:p>
          </p:txBody>
        </p:sp>
        <p:sp>
          <p:nvSpPr>
            <p:cNvPr id="29" name="Freeform: Shape 54"/>
            <p:cNvSpPr>
              <a:spLocks/>
            </p:cNvSpPr>
            <p:nvPr/>
          </p:nvSpPr>
          <p:spPr bwMode="auto">
            <a:xfrm flipH="1">
              <a:off x="9381875" y="2712786"/>
              <a:ext cx="1056558" cy="1056558"/>
            </a:xfrm>
            <a:custGeom>
              <a:avLst/>
              <a:gdLst>
                <a:gd name="T0" fmla="*/ 1128655 w 19679"/>
                <a:gd name="T1" fmla="*/ 1238894 h 19679"/>
                <a:gd name="T2" fmla="*/ 1128655 w 19679"/>
                <a:gd name="T3" fmla="*/ 1238894 h 19679"/>
                <a:gd name="T4" fmla="*/ 1128655 w 19679"/>
                <a:gd name="T5" fmla="*/ 1238894 h 19679"/>
                <a:gd name="T6" fmla="*/ 1128655 w 19679"/>
                <a:gd name="T7" fmla="*/ 123889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验证</a:t>
              </a:r>
              <a:endParaRPr lang="en-US" altLang="zh-CN" sz="17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7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方式</a:t>
              </a:r>
            </a:p>
          </p:txBody>
        </p:sp>
        <p:sp>
          <p:nvSpPr>
            <p:cNvPr id="30" name="Freeform: Shape 55"/>
            <p:cNvSpPr>
              <a:spLocks/>
            </p:cNvSpPr>
            <p:nvPr/>
          </p:nvSpPr>
          <p:spPr bwMode="auto">
            <a:xfrm flipH="1">
              <a:off x="9348440" y="4727825"/>
              <a:ext cx="502274" cy="502274"/>
            </a:xfrm>
            <a:custGeom>
              <a:avLst/>
              <a:gdLst>
                <a:gd name="T0" fmla="*/ 536548 w 19679"/>
                <a:gd name="T1" fmla="*/ 588954 h 19679"/>
                <a:gd name="T2" fmla="*/ 536548 w 19679"/>
                <a:gd name="T3" fmla="*/ 588954 h 19679"/>
                <a:gd name="T4" fmla="*/ 536548 w 19679"/>
                <a:gd name="T5" fmla="*/ 588954 h 19679"/>
                <a:gd name="T6" fmla="*/ 536548 w 19679"/>
                <a:gd name="T7" fmla="*/ 58895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TextBox 79"/>
          <p:cNvSpPr txBox="1"/>
          <p:nvPr/>
        </p:nvSpPr>
        <p:spPr>
          <a:xfrm>
            <a:off x="6395316" y="1851670"/>
            <a:ext cx="2808538" cy="99293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用户填入地址信息的输入框验证方式没有完善好，导致用户可以随意的输入文本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3" name="Rectangle 80"/>
          <p:cNvSpPr/>
          <p:nvPr/>
        </p:nvSpPr>
        <p:spPr>
          <a:xfrm>
            <a:off x="4742497" y="4112892"/>
            <a:ext cx="1958383" cy="230833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缺点</a:t>
            </a:r>
          </a:p>
        </p:txBody>
      </p:sp>
      <p:sp>
        <p:nvSpPr>
          <p:cNvPr id="20" name="TextBox 77"/>
          <p:cNvSpPr txBox="1"/>
          <p:nvPr/>
        </p:nvSpPr>
        <p:spPr>
          <a:xfrm>
            <a:off x="6191157" y="2883287"/>
            <a:ext cx="1958383" cy="38087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商品信息不够全面，缺少评论功能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" name="Group 82"/>
          <p:cNvGrpSpPr/>
          <p:nvPr/>
        </p:nvGrpSpPr>
        <p:grpSpPr>
          <a:xfrm>
            <a:off x="534935" y="1434937"/>
            <a:ext cx="2352102" cy="2410008"/>
            <a:chOff x="719139" y="1857580"/>
            <a:chExt cx="3501056" cy="3587248"/>
          </a:xfrm>
        </p:grpSpPr>
        <p:sp>
          <p:nvSpPr>
            <p:cNvPr id="31" name="Freeform: Shape 37"/>
            <p:cNvSpPr>
              <a:spLocks/>
            </p:cNvSpPr>
            <p:nvPr/>
          </p:nvSpPr>
          <p:spPr bwMode="auto">
            <a:xfrm>
              <a:off x="719139" y="2142156"/>
              <a:ext cx="3501056" cy="3302672"/>
            </a:xfrm>
            <a:custGeom>
              <a:avLst/>
              <a:gdLst>
                <a:gd name="T0" fmla="*/ 3740150 w 21600"/>
                <a:gd name="T1" fmla="*/ 3528219 h 21600"/>
                <a:gd name="T2" fmla="*/ 3740150 w 21600"/>
                <a:gd name="T3" fmla="*/ 3528219 h 21600"/>
                <a:gd name="T4" fmla="*/ 3740150 w 21600"/>
                <a:gd name="T5" fmla="*/ 3528219 h 21600"/>
                <a:gd name="T6" fmla="*/ 3740150 w 21600"/>
                <a:gd name="T7" fmla="*/ 35282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7797" y="15597"/>
                  </a:lnTo>
                  <a:lnTo>
                    <a:pt x="7797" y="21599"/>
                  </a:lnTo>
                  <a:lnTo>
                    <a:pt x="10799" y="21599"/>
                  </a:lnTo>
                  <a:lnTo>
                    <a:pt x="13802" y="21599"/>
                  </a:lnTo>
                  <a:lnTo>
                    <a:pt x="13802" y="15594"/>
                  </a:lnTo>
                  <a:lnTo>
                    <a:pt x="2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39"/>
            <p:cNvSpPr>
              <a:spLocks/>
            </p:cNvSpPr>
            <p:nvPr/>
          </p:nvSpPr>
          <p:spPr bwMode="auto">
            <a:xfrm>
              <a:off x="1491974" y="1857580"/>
              <a:ext cx="1136060" cy="1136060"/>
            </a:xfrm>
            <a:custGeom>
              <a:avLst/>
              <a:gdLst>
                <a:gd name="T0" fmla="*/ 1213582 w 19679"/>
                <a:gd name="T1" fmla="*/ 1332115 h 19679"/>
                <a:gd name="T2" fmla="*/ 1213582 w 19679"/>
                <a:gd name="T3" fmla="*/ 1332115 h 19679"/>
                <a:gd name="T4" fmla="*/ 1213582 w 19679"/>
                <a:gd name="T5" fmla="*/ 1332115 h 19679"/>
                <a:gd name="T6" fmla="*/ 1213582 w 19679"/>
                <a:gd name="T7" fmla="*/ 133211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安全</a:t>
              </a:r>
            </a:p>
          </p:txBody>
        </p:sp>
        <p:sp>
          <p:nvSpPr>
            <p:cNvPr id="34" name="Freeform: Shape 40"/>
            <p:cNvSpPr>
              <a:spLocks/>
            </p:cNvSpPr>
            <p:nvPr/>
          </p:nvSpPr>
          <p:spPr bwMode="auto">
            <a:xfrm>
              <a:off x="1730213" y="3360315"/>
              <a:ext cx="653105" cy="653105"/>
            </a:xfrm>
            <a:custGeom>
              <a:avLst/>
              <a:gdLst>
                <a:gd name="T0" fmla="*/ 697671 w 19679"/>
                <a:gd name="T1" fmla="*/ 765814 h 19679"/>
                <a:gd name="T2" fmla="*/ 697671 w 19679"/>
                <a:gd name="T3" fmla="*/ 765814 h 19679"/>
                <a:gd name="T4" fmla="*/ 697671 w 19679"/>
                <a:gd name="T5" fmla="*/ 765814 h 19679"/>
                <a:gd name="T6" fmla="*/ 697671 w 19679"/>
                <a:gd name="T7" fmla="*/ 76581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41"/>
            <p:cNvSpPr>
              <a:spLocks/>
            </p:cNvSpPr>
            <p:nvPr/>
          </p:nvSpPr>
          <p:spPr bwMode="auto">
            <a:xfrm>
              <a:off x="2463723" y="2875505"/>
              <a:ext cx="891610" cy="891610"/>
            </a:xfrm>
            <a:custGeom>
              <a:avLst/>
              <a:gdLst>
                <a:gd name="T0" fmla="*/ 952452 w 19679"/>
                <a:gd name="T1" fmla="*/ 1045480 h 19679"/>
                <a:gd name="T2" fmla="*/ 952452 w 19679"/>
                <a:gd name="T3" fmla="*/ 1045480 h 19679"/>
                <a:gd name="T4" fmla="*/ 952452 w 19679"/>
                <a:gd name="T5" fmla="*/ 1045480 h 19679"/>
                <a:gd name="T6" fmla="*/ 952452 w 19679"/>
                <a:gd name="T7" fmla="*/ 10454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简洁</a:t>
              </a:r>
            </a:p>
          </p:txBody>
        </p:sp>
        <p:sp>
          <p:nvSpPr>
            <p:cNvPr id="37" name="Freeform: Shape 43"/>
            <p:cNvSpPr>
              <a:spLocks/>
            </p:cNvSpPr>
            <p:nvPr/>
          </p:nvSpPr>
          <p:spPr bwMode="auto">
            <a:xfrm>
              <a:off x="2190296" y="4324371"/>
              <a:ext cx="653105" cy="653105"/>
            </a:xfrm>
            <a:custGeom>
              <a:avLst/>
              <a:gdLst>
                <a:gd name="T0" fmla="*/ 697671 w 19679"/>
                <a:gd name="T1" fmla="*/ 765814 h 19679"/>
                <a:gd name="T2" fmla="*/ 697671 w 19679"/>
                <a:gd name="T3" fmla="*/ 765814 h 19679"/>
                <a:gd name="T4" fmla="*/ 697671 w 19679"/>
                <a:gd name="T5" fmla="*/ 765814 h 19679"/>
                <a:gd name="T6" fmla="*/ 697671 w 19679"/>
                <a:gd name="T7" fmla="*/ 76581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TextBox 71"/>
          <p:cNvSpPr txBox="1"/>
          <p:nvPr/>
        </p:nvSpPr>
        <p:spPr>
          <a:xfrm flipH="1">
            <a:off x="1890437" y="1476767"/>
            <a:ext cx="2581895" cy="63544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对字符串进行了加密，保护用户隐私，比较安全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TextBox 69"/>
          <p:cNvSpPr txBox="1"/>
          <p:nvPr/>
        </p:nvSpPr>
        <p:spPr>
          <a:xfrm flipH="1">
            <a:off x="2314646" y="2299403"/>
            <a:ext cx="1958383" cy="380873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界面简洁，操作简单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Rectangle 70"/>
          <p:cNvSpPr/>
          <p:nvPr/>
        </p:nvSpPr>
        <p:spPr>
          <a:xfrm flipH="1">
            <a:off x="697340" y="4089884"/>
            <a:ext cx="1958383" cy="42608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优点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79">
            <a:extLst>
              <a:ext uri="{FF2B5EF4-FFF2-40B4-BE49-F238E27FC236}">
                <a16:creationId xmlns:a16="http://schemas.microsoft.com/office/drawing/2014/main" id="{8CC9FACF-E8D4-4239-922D-B6A5B28392F2}"/>
              </a:ext>
            </a:extLst>
          </p:cNvPr>
          <p:cNvSpPr txBox="1"/>
          <p:nvPr/>
        </p:nvSpPr>
        <p:spPr>
          <a:xfrm>
            <a:off x="6335462" y="1020389"/>
            <a:ext cx="2808538" cy="72114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前端的设计需要加响应式的布局，现在的设计略微死板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814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0" grpId="0"/>
      <p:bldP spid="14" grpId="0"/>
      <p:bldP spid="12" grpId="0"/>
      <p:bldP spid="13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06C50A0-DC78-453E-A59C-9DA33810F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B822166-C4BA-42BB-A724-DB4C45220B9F}"/>
              </a:ext>
            </a:extLst>
          </p:cNvPr>
          <p:cNvSpPr/>
          <p:nvPr/>
        </p:nvSpPr>
        <p:spPr>
          <a:xfrm>
            <a:off x="2627784" y="2211710"/>
            <a:ext cx="3744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THANKS</a:t>
            </a:r>
            <a:endParaRPr lang="zh-CN" altLang="en-US" sz="6000" spc="300" dirty="0">
              <a:latin typeface="黑体" panose="02010609060101010101" pitchFamily="49" charset="-122"/>
              <a:ea typeface="黑体" panose="02010609060101010101" pitchFamily="49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9E6E549-7403-4B93-BCE8-10CA274D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04" y="416458"/>
            <a:ext cx="2500136" cy="2118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B9BF304-CBAD-460E-8E3E-425B2E0DA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736" y="1711761"/>
            <a:ext cx="4918232" cy="26986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B5D032-2261-4CEC-8020-B6AFD8831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76" y="2321237"/>
            <a:ext cx="3093696" cy="1689953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C42992-5D2D-4630-8F9B-FEACEDD79E42}"/>
              </a:ext>
            </a:extLst>
          </p:cNvPr>
          <p:cNvGrpSpPr/>
          <p:nvPr/>
        </p:nvGrpSpPr>
        <p:grpSpPr>
          <a:xfrm>
            <a:off x="7037389" y="339502"/>
            <a:ext cx="1423043" cy="1805934"/>
            <a:chOff x="7043126" y="2271902"/>
            <a:chExt cx="1423043" cy="180593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3F155F5-B551-4B41-9B73-C463F3A6412E}"/>
                </a:ext>
              </a:extLst>
            </p:cNvPr>
            <p:cNvGrpSpPr/>
            <p:nvPr/>
          </p:nvGrpSpPr>
          <p:grpSpPr>
            <a:xfrm>
              <a:off x="7043126" y="2271902"/>
              <a:ext cx="1141841" cy="972494"/>
              <a:chOff x="5902332" y="2608092"/>
              <a:chExt cx="1141841" cy="972494"/>
            </a:xfrm>
          </p:grpSpPr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2245D51A-63F9-486A-8F3F-F20D424E3B18}"/>
                  </a:ext>
                </a:extLst>
              </p:cNvPr>
              <p:cNvSpPr txBox="1"/>
              <p:nvPr/>
            </p:nvSpPr>
            <p:spPr>
              <a:xfrm>
                <a:off x="6029231" y="2608092"/>
                <a:ext cx="1014942" cy="97249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DFPOP1W7-B5" panose="040B0709000000000000" pitchFamily="81" charset="-120"/>
                    <a:ea typeface="DFPOP1W7-B5" panose="040B0709000000000000" pitchFamily="81" charset="-120"/>
                    <a:cs typeface="+mn-ea"/>
                    <a:sym typeface="+mn-lt"/>
                  </a:rPr>
                  <a:t>04</a:t>
                </a:r>
              </a:p>
            </p:txBody>
          </p:sp>
          <p:cxnSp>
            <p:nvCxnSpPr>
              <p:cNvPr id="39" name="Straight Connector 17">
                <a:extLst>
                  <a:ext uri="{FF2B5EF4-FFF2-40B4-BE49-F238E27FC236}">
                    <a16:creationId xmlns:a16="http://schemas.microsoft.com/office/drawing/2014/main" id="{CB025ED5-7A30-4509-B047-74D3A4C45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2332" y="3472188"/>
                <a:ext cx="1008112" cy="0"/>
              </a:xfrm>
              <a:prstGeom prst="line">
                <a:avLst/>
              </a:prstGeom>
              <a:ln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24">
              <a:extLst>
                <a:ext uri="{FF2B5EF4-FFF2-40B4-BE49-F238E27FC236}">
                  <a16:creationId xmlns:a16="http://schemas.microsoft.com/office/drawing/2014/main" id="{8816DAAA-E3C6-4CEE-840F-FD3165AD0D91}"/>
                </a:ext>
              </a:extLst>
            </p:cNvPr>
            <p:cNvSpPr/>
            <p:nvPr/>
          </p:nvSpPr>
          <p:spPr>
            <a:xfrm>
              <a:off x="7076217" y="3208006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项目设计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794900B-DB89-4199-B588-1A1381ACA485}"/>
              </a:ext>
            </a:extLst>
          </p:cNvPr>
          <p:cNvGrpSpPr/>
          <p:nvPr/>
        </p:nvGrpSpPr>
        <p:grpSpPr>
          <a:xfrm>
            <a:off x="3947789" y="2993274"/>
            <a:ext cx="1510107" cy="1810724"/>
            <a:chOff x="4568340" y="2849258"/>
            <a:chExt cx="1510107" cy="1810724"/>
          </a:xfrm>
        </p:grpSpPr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0EDBC9C-BA63-4265-9677-F22BF29494EA}"/>
                </a:ext>
              </a:extLst>
            </p:cNvPr>
            <p:cNvSpPr txBox="1"/>
            <p:nvPr/>
          </p:nvSpPr>
          <p:spPr>
            <a:xfrm>
              <a:off x="4568340" y="2849258"/>
              <a:ext cx="1040188" cy="97250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DFPOP1W7-B5" panose="040B0709000000000000" pitchFamily="81" charset="-120"/>
                  <a:ea typeface="DFPOP1W7-B5" panose="040B0709000000000000" pitchFamily="81" charset="-120"/>
                  <a:cs typeface="+mn-ea"/>
                  <a:sym typeface="+mn-lt"/>
                </a:rPr>
                <a:t>03</a:t>
              </a:r>
            </a:p>
          </p:txBody>
        </p:sp>
        <p:cxnSp>
          <p:nvCxnSpPr>
            <p:cNvPr id="42" name="Straight Connector 17">
              <a:extLst>
                <a:ext uri="{FF2B5EF4-FFF2-40B4-BE49-F238E27FC236}">
                  <a16:creationId xmlns:a16="http://schemas.microsoft.com/office/drawing/2014/main" id="{E910FC49-94C2-43B3-8FEA-4CF48DE94674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87" y="3723878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4">
              <a:extLst>
                <a:ext uri="{FF2B5EF4-FFF2-40B4-BE49-F238E27FC236}">
                  <a16:creationId xmlns:a16="http://schemas.microsoft.com/office/drawing/2014/main" id="{929DEF5C-00B1-4258-82F7-45E8FF32B3C4}"/>
                </a:ext>
              </a:extLst>
            </p:cNvPr>
            <p:cNvSpPr/>
            <p:nvPr/>
          </p:nvSpPr>
          <p:spPr>
            <a:xfrm>
              <a:off x="4688495" y="3790152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开发技术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66ACC73-E1BE-40B6-A535-F27FE3AF801C}"/>
              </a:ext>
            </a:extLst>
          </p:cNvPr>
          <p:cNvGrpSpPr/>
          <p:nvPr/>
        </p:nvGrpSpPr>
        <p:grpSpPr>
          <a:xfrm>
            <a:off x="4709835" y="1699510"/>
            <a:ext cx="1086301" cy="1293757"/>
            <a:chOff x="3296145" y="2849258"/>
            <a:chExt cx="1086301" cy="1293757"/>
          </a:xfrm>
        </p:grpSpPr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97E5E10B-7341-4292-8F5B-367C8FBDF20B}"/>
                </a:ext>
              </a:extLst>
            </p:cNvPr>
            <p:cNvSpPr txBox="1"/>
            <p:nvPr/>
          </p:nvSpPr>
          <p:spPr>
            <a:xfrm>
              <a:off x="3296145" y="2849258"/>
              <a:ext cx="1016143" cy="696432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DFPOP1W7-B5" panose="040B0709000000000000" pitchFamily="81" charset="-120"/>
                  <a:ea typeface="DFPOP1W7-B5" panose="040B0709000000000000" pitchFamily="81" charset="-120"/>
                  <a:cs typeface="+mn-ea"/>
                  <a:sym typeface="+mn-lt"/>
                </a:rPr>
                <a:t>02</a:t>
              </a:r>
            </a:p>
          </p:txBody>
        </p:sp>
        <p:cxnSp>
          <p:nvCxnSpPr>
            <p:cNvPr id="46" name="Straight Connector 17">
              <a:extLst>
                <a:ext uri="{FF2B5EF4-FFF2-40B4-BE49-F238E27FC236}">
                  <a16:creationId xmlns:a16="http://schemas.microsoft.com/office/drawing/2014/main" id="{C929ECED-EFD0-4B2A-A840-E8B110B84851}"/>
                </a:ext>
              </a:extLst>
            </p:cNvPr>
            <p:cNvCxnSpPr>
              <a:cxnSpLocks/>
            </p:cNvCxnSpPr>
            <p:nvPr/>
          </p:nvCxnSpPr>
          <p:spPr>
            <a:xfrm>
              <a:off x="3302326" y="3721498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4">
              <a:extLst>
                <a:ext uri="{FF2B5EF4-FFF2-40B4-BE49-F238E27FC236}">
                  <a16:creationId xmlns:a16="http://schemas.microsoft.com/office/drawing/2014/main" id="{9E55F036-8631-4B3A-8EC0-8B018523F671}"/>
                </a:ext>
              </a:extLst>
            </p:cNvPr>
            <p:cNvSpPr/>
            <p:nvPr/>
          </p:nvSpPr>
          <p:spPr>
            <a:xfrm>
              <a:off x="3296145" y="3793506"/>
              <a:ext cx="1086301" cy="34950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项目需求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1E66E42-CA2D-4C40-829E-E72993C79949}"/>
              </a:ext>
            </a:extLst>
          </p:cNvPr>
          <p:cNvGrpSpPr/>
          <p:nvPr/>
        </p:nvGrpSpPr>
        <p:grpSpPr>
          <a:xfrm>
            <a:off x="1907704" y="2291738"/>
            <a:ext cx="1166212" cy="1288117"/>
            <a:chOff x="1783509" y="2582637"/>
            <a:chExt cx="1166212" cy="1288117"/>
          </a:xfrm>
        </p:grpSpPr>
        <p:sp>
          <p:nvSpPr>
            <p:cNvPr id="49" name="TextBox 5">
              <a:extLst>
                <a:ext uri="{FF2B5EF4-FFF2-40B4-BE49-F238E27FC236}">
                  <a16:creationId xmlns:a16="http://schemas.microsoft.com/office/drawing/2014/main" id="{AE8E0445-152C-40DA-A01D-419F54326DFE}"/>
                </a:ext>
              </a:extLst>
            </p:cNvPr>
            <p:cNvSpPr txBox="1"/>
            <p:nvPr/>
          </p:nvSpPr>
          <p:spPr>
            <a:xfrm>
              <a:off x="1849865" y="2582637"/>
              <a:ext cx="913952" cy="76959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DFPOP1W7-B5" panose="040B0709000000000000" pitchFamily="81" charset="-120"/>
                  <a:ea typeface="DFPOP1W7-B5" panose="040B0709000000000000" pitchFamily="81" charset="-120"/>
                  <a:cs typeface="+mn-ea"/>
                  <a:sym typeface="+mn-lt"/>
                </a:rPr>
                <a:t>01</a:t>
              </a:r>
            </a:p>
          </p:txBody>
        </p: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E53E4C8D-86EF-4E61-AB22-B72E99E33A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3509" y="3438713"/>
              <a:ext cx="1008112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4">
              <a:extLst>
                <a:ext uri="{FF2B5EF4-FFF2-40B4-BE49-F238E27FC236}">
                  <a16:creationId xmlns:a16="http://schemas.microsoft.com/office/drawing/2014/main" id="{F06E7842-8DB5-4857-9865-CA6433737716}"/>
                </a:ext>
              </a:extLst>
            </p:cNvPr>
            <p:cNvSpPr/>
            <p:nvPr/>
          </p:nvSpPr>
          <p:spPr>
            <a:xfrm>
              <a:off x="1822857" y="3461759"/>
              <a:ext cx="1126864" cy="408995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组员介绍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E5A2D82-787E-4D22-8D2F-97C772F8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" y="92760"/>
            <a:ext cx="2356443" cy="2118950"/>
          </a:xfrm>
          <a:prstGeom prst="rect">
            <a:avLst/>
          </a:prstGeom>
        </p:spPr>
      </p:pic>
      <p:sp>
        <p:nvSpPr>
          <p:cNvPr id="33" name="Arrow: Pentagon 2">
            <a:extLst>
              <a:ext uri="{FF2B5EF4-FFF2-40B4-BE49-F238E27FC236}">
                <a16:creationId xmlns:a16="http://schemas.microsoft.com/office/drawing/2014/main" id="{D61F24ED-08BF-4623-AC2F-EBC1889F338B}"/>
              </a:ext>
            </a:extLst>
          </p:cNvPr>
          <p:cNvSpPr/>
          <p:nvPr/>
        </p:nvSpPr>
        <p:spPr bwMode="auto">
          <a:xfrm>
            <a:off x="722392" y="45767"/>
            <a:ext cx="1689368" cy="1584176"/>
          </a:xfrm>
          <a:prstGeom prst="homePlate">
            <a:avLst>
              <a:gd name="adj" fmla="val 0"/>
            </a:avLst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421B30-D661-4D93-89BF-2BE76909E50D}"/>
              </a:ext>
            </a:extLst>
          </p:cNvPr>
          <p:cNvGrpSpPr/>
          <p:nvPr/>
        </p:nvGrpSpPr>
        <p:grpSpPr>
          <a:xfrm>
            <a:off x="7253413" y="2710032"/>
            <a:ext cx="1488508" cy="1771376"/>
            <a:chOff x="7043126" y="2271902"/>
            <a:chExt cx="1488508" cy="177137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7CDA845-DAB4-4DDC-BDAF-4344EE68F6BD}"/>
                </a:ext>
              </a:extLst>
            </p:cNvPr>
            <p:cNvGrpSpPr/>
            <p:nvPr/>
          </p:nvGrpSpPr>
          <p:grpSpPr>
            <a:xfrm>
              <a:off x="7043126" y="2271902"/>
              <a:ext cx="1141841" cy="972494"/>
              <a:chOff x="5902332" y="2608092"/>
              <a:chExt cx="1141841" cy="972494"/>
            </a:xfrm>
          </p:grpSpPr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8C3253AB-BC00-4423-962E-A76C6258535B}"/>
                  </a:ext>
                </a:extLst>
              </p:cNvPr>
              <p:cNvSpPr txBox="1"/>
              <p:nvPr/>
            </p:nvSpPr>
            <p:spPr>
              <a:xfrm>
                <a:off x="6029231" y="2608092"/>
                <a:ext cx="1014942" cy="972494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DFPOP1W7-B5" panose="040B0709000000000000" pitchFamily="81" charset="-120"/>
                    <a:ea typeface="DFPOP1W7-B5" panose="040B0709000000000000" pitchFamily="81" charset="-120"/>
                    <a:cs typeface="+mn-ea"/>
                    <a:sym typeface="+mn-lt"/>
                  </a:rPr>
                  <a:t>05</a:t>
                </a:r>
              </a:p>
            </p:txBody>
          </p:sp>
          <p:cxnSp>
            <p:nvCxnSpPr>
              <p:cNvPr id="28" name="Straight Connector 17">
                <a:extLst>
                  <a:ext uri="{FF2B5EF4-FFF2-40B4-BE49-F238E27FC236}">
                    <a16:creationId xmlns:a16="http://schemas.microsoft.com/office/drawing/2014/main" id="{78DA842E-D27E-4E9D-9CDA-6BEA081B2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2332" y="3472188"/>
                <a:ext cx="1008112" cy="0"/>
              </a:xfrm>
              <a:prstGeom prst="line">
                <a:avLst/>
              </a:prstGeom>
              <a:ln w="12700" cap="flat" cmpd="sng" algn="ctr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020A87E1-2873-49CA-B7EC-295C25F2F2B0}"/>
                </a:ext>
              </a:extLst>
            </p:cNvPr>
            <p:cNvSpPr/>
            <p:nvPr/>
          </p:nvSpPr>
          <p:spPr>
            <a:xfrm>
              <a:off x="7141682" y="3173448"/>
              <a:ext cx="1389952" cy="86983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总  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534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1">
            <a:extLst>
              <a:ext uri="{FF2B5EF4-FFF2-40B4-BE49-F238E27FC236}">
                <a16:creationId xmlns:a16="http://schemas.microsoft.com/office/drawing/2014/main" id="{CBEA345C-FD11-4776-85CE-CCD2DC29EDBB}"/>
              </a:ext>
            </a:extLst>
          </p:cNvPr>
          <p:cNvSpPr txBox="1"/>
          <p:nvPr/>
        </p:nvSpPr>
        <p:spPr>
          <a:xfrm>
            <a:off x="3851920" y="2139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组员介绍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C8E7E5D-F308-428A-9DAF-F328925411BC}"/>
              </a:ext>
            </a:extLst>
          </p:cNvPr>
          <p:cNvCxnSpPr>
            <a:cxnSpLocks/>
          </p:cNvCxnSpPr>
          <p:nvPr/>
        </p:nvCxnSpPr>
        <p:spPr>
          <a:xfrm>
            <a:off x="3075558" y="2827493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0E79164-05D5-4F4A-8E61-221583D71DF3}"/>
              </a:ext>
            </a:extLst>
          </p:cNvPr>
          <p:cNvSpPr/>
          <p:nvPr/>
        </p:nvSpPr>
        <p:spPr>
          <a:xfrm>
            <a:off x="3131840" y="2167592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latin typeface="迷你简启体" panose="03000509000000000000" pitchFamily="65" charset="-122"/>
                <a:ea typeface="迷你简启体" panose="03000509000000000000" pitchFamily="65" charset="-122"/>
                <a:sym typeface="微软雅黑" pitchFamily="34" charset="-122"/>
              </a:rPr>
              <a:t>01</a:t>
            </a:r>
            <a:endParaRPr lang="zh-CN" altLang="en-US" sz="3600" spc="300" dirty="0">
              <a:latin typeface="迷你简启体" panose="03000509000000000000" pitchFamily="65" charset="-122"/>
              <a:ea typeface="迷你简启体" panose="03000509000000000000" pitchFamily="65" charset="-122"/>
              <a:sym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A0DDA-F251-4671-BD45-6EB7F130E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8" b="11808"/>
          <a:stretch/>
        </p:blipFill>
        <p:spPr>
          <a:xfrm>
            <a:off x="40105" y="0"/>
            <a:ext cx="9140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7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AEB7B2E-C2DE-4283-8907-B6954A68F2E6}"/>
              </a:ext>
            </a:extLst>
          </p:cNvPr>
          <p:cNvGrpSpPr/>
          <p:nvPr/>
        </p:nvGrpSpPr>
        <p:grpSpPr>
          <a:xfrm>
            <a:off x="3443782" y="1544007"/>
            <a:ext cx="2439507" cy="2205325"/>
            <a:chOff x="4591709" y="2058677"/>
            <a:chExt cx="3252676" cy="2940433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895B86C2-2D53-427F-B95F-44157E8F4A29}"/>
                </a:ext>
              </a:extLst>
            </p:cNvPr>
            <p:cNvGrpSpPr/>
            <p:nvPr/>
          </p:nvGrpSpPr>
          <p:grpSpPr>
            <a:xfrm>
              <a:off x="4591709" y="2058677"/>
              <a:ext cx="3252676" cy="2940433"/>
              <a:chOff x="4683153" y="2682940"/>
              <a:chExt cx="2890404" cy="2612939"/>
            </a:xfrm>
          </p:grpSpPr>
          <p:sp>
            <p:nvSpPr>
              <p:cNvPr id="24" name="Freeform: Shape 5">
                <a:extLst>
                  <a:ext uri="{FF2B5EF4-FFF2-40B4-BE49-F238E27FC236}">
                    <a16:creationId xmlns:a16="http://schemas.microsoft.com/office/drawing/2014/main" id="{89B884FD-7114-49E1-83E6-8F1F7B5E3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8492" y="3765234"/>
                <a:ext cx="161701" cy="113926"/>
              </a:xfrm>
              <a:custGeom>
                <a:avLst/>
                <a:gdLst>
                  <a:gd name="T0" fmla="*/ 88 w 88"/>
                  <a:gd name="T1" fmla="*/ 0 h 62"/>
                  <a:gd name="T2" fmla="*/ 0 w 88"/>
                  <a:gd name="T3" fmla="*/ 9 h 62"/>
                  <a:gd name="T4" fmla="*/ 61 w 88"/>
                  <a:gd name="T5" fmla="*/ 62 h 62"/>
                  <a:gd name="T6" fmla="*/ 88 w 88"/>
                  <a:gd name="T7" fmla="*/ 0 h 62"/>
                  <a:gd name="T8" fmla="*/ 88 w 88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2">
                    <a:moveTo>
                      <a:pt x="88" y="0"/>
                    </a:moveTo>
                    <a:lnTo>
                      <a:pt x="0" y="9"/>
                    </a:lnTo>
                    <a:lnTo>
                      <a:pt x="61" y="62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6">
                <a:extLst>
                  <a:ext uri="{FF2B5EF4-FFF2-40B4-BE49-F238E27FC236}">
                    <a16:creationId xmlns:a16="http://schemas.microsoft.com/office/drawing/2014/main" id="{4FCDE94C-EF76-4E6D-82BB-CDFCF99FD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922" y="4955940"/>
                <a:ext cx="139651" cy="126789"/>
              </a:xfrm>
              <a:custGeom>
                <a:avLst/>
                <a:gdLst>
                  <a:gd name="T0" fmla="*/ 29 w 76"/>
                  <a:gd name="T1" fmla="*/ 0 h 69"/>
                  <a:gd name="T2" fmla="*/ 76 w 76"/>
                  <a:gd name="T3" fmla="*/ 55 h 69"/>
                  <a:gd name="T4" fmla="*/ 12 w 76"/>
                  <a:gd name="T5" fmla="*/ 69 h 69"/>
                  <a:gd name="T6" fmla="*/ 0 w 76"/>
                  <a:gd name="T7" fmla="*/ 69 h 69"/>
                  <a:gd name="T8" fmla="*/ 29 w 76"/>
                  <a:gd name="T9" fmla="*/ 0 h 69"/>
                  <a:gd name="T10" fmla="*/ 29 w 76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9">
                    <a:moveTo>
                      <a:pt x="29" y="0"/>
                    </a:moveTo>
                    <a:lnTo>
                      <a:pt x="76" y="55"/>
                    </a:lnTo>
                    <a:lnTo>
                      <a:pt x="12" y="69"/>
                    </a:lnTo>
                    <a:lnTo>
                      <a:pt x="0" y="69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7">
                <a:extLst>
                  <a:ext uri="{FF2B5EF4-FFF2-40B4-BE49-F238E27FC236}">
                    <a16:creationId xmlns:a16="http://schemas.microsoft.com/office/drawing/2014/main" id="{35E1F8B9-F656-49A0-97DD-97EAD263F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6532" y="4838340"/>
                <a:ext cx="143326" cy="134139"/>
              </a:xfrm>
              <a:custGeom>
                <a:avLst/>
                <a:gdLst>
                  <a:gd name="T0" fmla="*/ 78 w 78"/>
                  <a:gd name="T1" fmla="*/ 0 h 73"/>
                  <a:gd name="T2" fmla="*/ 0 w 78"/>
                  <a:gd name="T3" fmla="*/ 14 h 73"/>
                  <a:gd name="T4" fmla="*/ 50 w 78"/>
                  <a:gd name="T5" fmla="*/ 73 h 73"/>
                  <a:gd name="T6" fmla="*/ 78 w 78"/>
                  <a:gd name="T7" fmla="*/ 0 h 73"/>
                  <a:gd name="T8" fmla="*/ 78 w 7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3">
                    <a:moveTo>
                      <a:pt x="78" y="0"/>
                    </a:moveTo>
                    <a:lnTo>
                      <a:pt x="0" y="14"/>
                    </a:lnTo>
                    <a:lnTo>
                      <a:pt x="50" y="73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23C1BF6E-8AA3-48D4-93CB-0BE726A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643" y="2682940"/>
                <a:ext cx="2454914" cy="999605"/>
              </a:xfrm>
              <a:custGeom>
                <a:avLst/>
                <a:gdLst>
                  <a:gd name="T0" fmla="*/ 232 w 1336"/>
                  <a:gd name="T1" fmla="*/ 38 h 544"/>
                  <a:gd name="T2" fmla="*/ 723 w 1336"/>
                  <a:gd name="T3" fmla="*/ 43 h 544"/>
                  <a:gd name="T4" fmla="*/ 1130 w 1336"/>
                  <a:gd name="T5" fmla="*/ 361 h 544"/>
                  <a:gd name="T6" fmla="*/ 1123 w 1336"/>
                  <a:gd name="T7" fmla="*/ 380 h 544"/>
                  <a:gd name="T8" fmla="*/ 1175 w 1336"/>
                  <a:gd name="T9" fmla="*/ 423 h 544"/>
                  <a:gd name="T10" fmla="*/ 1102 w 1336"/>
                  <a:gd name="T11" fmla="*/ 427 h 544"/>
                  <a:gd name="T12" fmla="*/ 611 w 1336"/>
                  <a:gd name="T13" fmla="*/ 463 h 544"/>
                  <a:gd name="T14" fmla="*/ 609 w 1336"/>
                  <a:gd name="T15" fmla="*/ 463 h 544"/>
                  <a:gd name="T16" fmla="*/ 607 w 1336"/>
                  <a:gd name="T17" fmla="*/ 461 h 544"/>
                  <a:gd name="T18" fmla="*/ 211 w 1336"/>
                  <a:gd name="T19" fmla="*/ 104 h 544"/>
                  <a:gd name="T20" fmla="*/ 211 w 1336"/>
                  <a:gd name="T21" fmla="*/ 104 h 544"/>
                  <a:gd name="T22" fmla="*/ 156 w 1336"/>
                  <a:gd name="T23" fmla="*/ 57 h 544"/>
                  <a:gd name="T24" fmla="*/ 225 w 1336"/>
                  <a:gd name="T25" fmla="*/ 57 h 544"/>
                  <a:gd name="T26" fmla="*/ 232 w 1336"/>
                  <a:gd name="T27" fmla="*/ 38 h 544"/>
                  <a:gd name="T28" fmla="*/ 232 w 1336"/>
                  <a:gd name="T29" fmla="*/ 38 h 544"/>
                  <a:gd name="T30" fmla="*/ 730 w 1336"/>
                  <a:gd name="T31" fmla="*/ 12 h 544"/>
                  <a:gd name="T32" fmla="*/ 1336 w 1336"/>
                  <a:gd name="T33" fmla="*/ 480 h 544"/>
                  <a:gd name="T34" fmla="*/ 590 w 1336"/>
                  <a:gd name="T35" fmla="*/ 544 h 544"/>
                  <a:gd name="T36" fmla="*/ 0 w 1336"/>
                  <a:gd name="T37" fmla="*/ 0 h 544"/>
                  <a:gd name="T38" fmla="*/ 730 w 1336"/>
                  <a:gd name="T39" fmla="*/ 12 h 544"/>
                  <a:gd name="T40" fmla="*/ 730 w 1336"/>
                  <a:gd name="T41" fmla="*/ 1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36" h="544">
                    <a:moveTo>
                      <a:pt x="232" y="38"/>
                    </a:moveTo>
                    <a:lnTo>
                      <a:pt x="723" y="43"/>
                    </a:lnTo>
                    <a:lnTo>
                      <a:pt x="1130" y="361"/>
                    </a:lnTo>
                    <a:lnTo>
                      <a:pt x="1123" y="380"/>
                    </a:lnTo>
                    <a:lnTo>
                      <a:pt x="1175" y="423"/>
                    </a:lnTo>
                    <a:lnTo>
                      <a:pt x="1102" y="427"/>
                    </a:lnTo>
                    <a:lnTo>
                      <a:pt x="611" y="463"/>
                    </a:lnTo>
                    <a:lnTo>
                      <a:pt x="609" y="463"/>
                    </a:lnTo>
                    <a:lnTo>
                      <a:pt x="607" y="461"/>
                    </a:lnTo>
                    <a:lnTo>
                      <a:pt x="211" y="104"/>
                    </a:lnTo>
                    <a:lnTo>
                      <a:pt x="211" y="104"/>
                    </a:lnTo>
                    <a:lnTo>
                      <a:pt x="156" y="57"/>
                    </a:lnTo>
                    <a:lnTo>
                      <a:pt x="225" y="57"/>
                    </a:lnTo>
                    <a:lnTo>
                      <a:pt x="232" y="38"/>
                    </a:lnTo>
                    <a:lnTo>
                      <a:pt x="232" y="38"/>
                    </a:lnTo>
                    <a:close/>
                    <a:moveTo>
                      <a:pt x="730" y="12"/>
                    </a:moveTo>
                    <a:lnTo>
                      <a:pt x="1336" y="480"/>
                    </a:lnTo>
                    <a:lnTo>
                      <a:pt x="590" y="544"/>
                    </a:lnTo>
                    <a:lnTo>
                      <a:pt x="0" y="0"/>
                    </a:lnTo>
                    <a:lnTo>
                      <a:pt x="730" y="12"/>
                    </a:lnTo>
                    <a:lnTo>
                      <a:pt x="730" y="12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7013B749-3A99-4E88-A211-9D0FCEE4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946" y="2752765"/>
                <a:ext cx="1650084" cy="644967"/>
              </a:xfrm>
              <a:custGeom>
                <a:avLst/>
                <a:gdLst>
                  <a:gd name="T0" fmla="*/ 0 w 898"/>
                  <a:gd name="T1" fmla="*/ 0 h 351"/>
                  <a:gd name="T2" fmla="*/ 491 w 898"/>
                  <a:gd name="T3" fmla="*/ 5 h 351"/>
                  <a:gd name="T4" fmla="*/ 898 w 898"/>
                  <a:gd name="T5" fmla="*/ 323 h 351"/>
                  <a:gd name="T6" fmla="*/ 401 w 898"/>
                  <a:gd name="T7" fmla="*/ 351 h 351"/>
                  <a:gd name="T8" fmla="*/ 0 w 898"/>
                  <a:gd name="T9" fmla="*/ 0 h 351"/>
                  <a:gd name="T10" fmla="*/ 0 w 898"/>
                  <a:gd name="T1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8" h="351">
                    <a:moveTo>
                      <a:pt x="0" y="0"/>
                    </a:moveTo>
                    <a:lnTo>
                      <a:pt x="491" y="5"/>
                    </a:lnTo>
                    <a:lnTo>
                      <a:pt x="898" y="323"/>
                    </a:lnTo>
                    <a:lnTo>
                      <a:pt x="401" y="35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E3138180-7BC8-425E-A041-ABD9D646C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721" y="2769304"/>
                <a:ext cx="1554534" cy="611891"/>
              </a:xfrm>
              <a:custGeom>
                <a:avLst/>
                <a:gdLst>
                  <a:gd name="T0" fmla="*/ 0 w 846"/>
                  <a:gd name="T1" fmla="*/ 0 h 333"/>
                  <a:gd name="T2" fmla="*/ 460 w 846"/>
                  <a:gd name="T3" fmla="*/ 5 h 333"/>
                  <a:gd name="T4" fmla="*/ 846 w 846"/>
                  <a:gd name="T5" fmla="*/ 307 h 333"/>
                  <a:gd name="T6" fmla="*/ 377 w 846"/>
                  <a:gd name="T7" fmla="*/ 333 h 333"/>
                  <a:gd name="T8" fmla="*/ 0 w 846"/>
                  <a:gd name="T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6" h="333">
                    <a:moveTo>
                      <a:pt x="0" y="0"/>
                    </a:moveTo>
                    <a:lnTo>
                      <a:pt x="460" y="5"/>
                    </a:lnTo>
                    <a:lnTo>
                      <a:pt x="846" y="307"/>
                    </a:lnTo>
                    <a:lnTo>
                      <a:pt x="377" y="333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A12365E3-6B14-48BB-95AE-3381DD5CE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012" y="3346282"/>
                <a:ext cx="961017" cy="187426"/>
              </a:xfrm>
              <a:custGeom>
                <a:avLst/>
                <a:gdLst>
                  <a:gd name="T0" fmla="*/ 523 w 523"/>
                  <a:gd name="T1" fmla="*/ 0 h 102"/>
                  <a:gd name="T2" fmla="*/ 516 w 523"/>
                  <a:gd name="T3" fmla="*/ 19 h 102"/>
                  <a:gd name="T4" fmla="*/ 495 w 523"/>
                  <a:gd name="T5" fmla="*/ 66 h 102"/>
                  <a:gd name="T6" fmla="*/ 4 w 523"/>
                  <a:gd name="T7" fmla="*/ 102 h 102"/>
                  <a:gd name="T8" fmla="*/ 2 w 523"/>
                  <a:gd name="T9" fmla="*/ 102 h 102"/>
                  <a:gd name="T10" fmla="*/ 0 w 523"/>
                  <a:gd name="T11" fmla="*/ 100 h 102"/>
                  <a:gd name="T12" fmla="*/ 26 w 523"/>
                  <a:gd name="T13" fmla="*/ 28 h 102"/>
                  <a:gd name="T14" fmla="*/ 523 w 523"/>
                  <a:gd name="T15" fmla="*/ 0 h 102"/>
                  <a:gd name="T16" fmla="*/ 523 w 523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3" h="102">
                    <a:moveTo>
                      <a:pt x="523" y="0"/>
                    </a:moveTo>
                    <a:lnTo>
                      <a:pt x="516" y="19"/>
                    </a:lnTo>
                    <a:lnTo>
                      <a:pt x="495" y="66"/>
                    </a:lnTo>
                    <a:lnTo>
                      <a:pt x="4" y="102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26" y="28"/>
                    </a:lnTo>
                    <a:lnTo>
                      <a:pt x="523" y="0"/>
                    </a:lnTo>
                    <a:lnTo>
                      <a:pt x="52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46000">
                    <a:schemeClr val="accent2"/>
                  </a:gs>
                  <a:gs pos="82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16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A9667771-2FAC-4BFA-917B-D632218AB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6358" y="2752765"/>
                <a:ext cx="775429" cy="777267"/>
              </a:xfrm>
              <a:custGeom>
                <a:avLst/>
                <a:gdLst>
                  <a:gd name="T0" fmla="*/ 21 w 422"/>
                  <a:gd name="T1" fmla="*/ 0 h 423"/>
                  <a:gd name="T2" fmla="*/ 14 w 422"/>
                  <a:gd name="T3" fmla="*/ 19 h 423"/>
                  <a:gd name="T4" fmla="*/ 14 w 422"/>
                  <a:gd name="T5" fmla="*/ 19 h 423"/>
                  <a:gd name="T6" fmla="*/ 0 w 422"/>
                  <a:gd name="T7" fmla="*/ 66 h 423"/>
                  <a:gd name="T8" fmla="*/ 0 w 422"/>
                  <a:gd name="T9" fmla="*/ 66 h 423"/>
                  <a:gd name="T10" fmla="*/ 396 w 422"/>
                  <a:gd name="T11" fmla="*/ 423 h 423"/>
                  <a:gd name="T12" fmla="*/ 422 w 422"/>
                  <a:gd name="T13" fmla="*/ 351 h 423"/>
                  <a:gd name="T14" fmla="*/ 21 w 422"/>
                  <a:gd name="T15" fmla="*/ 0 h 423"/>
                  <a:gd name="T16" fmla="*/ 21 w 422"/>
                  <a:gd name="T17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2" h="423">
                    <a:moveTo>
                      <a:pt x="21" y="0"/>
                    </a:moveTo>
                    <a:lnTo>
                      <a:pt x="14" y="19"/>
                    </a:lnTo>
                    <a:lnTo>
                      <a:pt x="14" y="1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396" y="423"/>
                    </a:lnTo>
                    <a:lnTo>
                      <a:pt x="422" y="351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46000">
                    <a:schemeClr val="accent2"/>
                  </a:gs>
                  <a:gs pos="61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774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0B26A80B-CD82-4342-B5DC-D8975D6CD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295" y="2787679"/>
                <a:ext cx="126788" cy="86364"/>
              </a:xfrm>
              <a:custGeom>
                <a:avLst/>
                <a:gdLst>
                  <a:gd name="T0" fmla="*/ 69 w 69"/>
                  <a:gd name="T1" fmla="*/ 0 h 47"/>
                  <a:gd name="T2" fmla="*/ 69 w 69"/>
                  <a:gd name="T3" fmla="*/ 0 h 47"/>
                  <a:gd name="T4" fmla="*/ 55 w 69"/>
                  <a:gd name="T5" fmla="*/ 47 h 47"/>
                  <a:gd name="T6" fmla="*/ 0 w 69"/>
                  <a:gd name="T7" fmla="*/ 0 h 47"/>
                  <a:gd name="T8" fmla="*/ 69 w 69"/>
                  <a:gd name="T9" fmla="*/ 0 h 47"/>
                  <a:gd name="T10" fmla="*/ 69 w 69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47">
                    <a:moveTo>
                      <a:pt x="69" y="0"/>
                    </a:moveTo>
                    <a:lnTo>
                      <a:pt x="69" y="0"/>
                    </a:lnTo>
                    <a:lnTo>
                      <a:pt x="55" y="47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3E675BDA-3E0D-45EE-956E-23DFF6BBE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580" y="3381194"/>
                <a:ext cx="134138" cy="86364"/>
              </a:xfrm>
              <a:custGeom>
                <a:avLst/>
                <a:gdLst>
                  <a:gd name="T0" fmla="*/ 21 w 73"/>
                  <a:gd name="T1" fmla="*/ 0 h 47"/>
                  <a:gd name="T2" fmla="*/ 0 w 73"/>
                  <a:gd name="T3" fmla="*/ 47 h 47"/>
                  <a:gd name="T4" fmla="*/ 73 w 73"/>
                  <a:gd name="T5" fmla="*/ 43 h 47"/>
                  <a:gd name="T6" fmla="*/ 21 w 73"/>
                  <a:gd name="T7" fmla="*/ 0 h 47"/>
                  <a:gd name="T8" fmla="*/ 21 w 73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7">
                    <a:moveTo>
                      <a:pt x="21" y="0"/>
                    </a:moveTo>
                    <a:lnTo>
                      <a:pt x="0" y="47"/>
                    </a:lnTo>
                    <a:lnTo>
                      <a:pt x="73" y="43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FA2319AB-B5AE-4565-B9C3-C91F787BE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046" y="3564945"/>
                <a:ext cx="1984511" cy="1730934"/>
              </a:xfrm>
              <a:custGeom>
                <a:avLst/>
                <a:gdLst>
                  <a:gd name="T0" fmla="*/ 953 w 1080"/>
                  <a:gd name="T1" fmla="*/ 109 h 942"/>
                  <a:gd name="T2" fmla="*/ 865 w 1080"/>
                  <a:gd name="T3" fmla="*/ 118 h 942"/>
                  <a:gd name="T4" fmla="*/ 389 w 1080"/>
                  <a:gd name="T5" fmla="*/ 171 h 942"/>
                  <a:gd name="T6" fmla="*/ 384 w 1080"/>
                  <a:gd name="T7" fmla="*/ 185 h 942"/>
                  <a:gd name="T8" fmla="*/ 159 w 1080"/>
                  <a:gd name="T9" fmla="*/ 757 h 942"/>
                  <a:gd name="T10" fmla="*/ 130 w 1080"/>
                  <a:gd name="T11" fmla="*/ 826 h 942"/>
                  <a:gd name="T12" fmla="*/ 142 w 1080"/>
                  <a:gd name="T13" fmla="*/ 826 h 942"/>
                  <a:gd name="T14" fmla="*/ 206 w 1080"/>
                  <a:gd name="T15" fmla="*/ 812 h 942"/>
                  <a:gd name="T16" fmla="*/ 213 w 1080"/>
                  <a:gd name="T17" fmla="*/ 816 h 942"/>
                  <a:gd name="T18" fmla="*/ 213 w 1080"/>
                  <a:gd name="T19" fmla="*/ 816 h 942"/>
                  <a:gd name="T20" fmla="*/ 223 w 1080"/>
                  <a:gd name="T21" fmla="*/ 814 h 942"/>
                  <a:gd name="T22" fmla="*/ 697 w 1080"/>
                  <a:gd name="T23" fmla="*/ 707 h 942"/>
                  <a:gd name="T24" fmla="*/ 941 w 1080"/>
                  <a:gd name="T25" fmla="*/ 180 h 942"/>
                  <a:gd name="T26" fmla="*/ 926 w 1080"/>
                  <a:gd name="T27" fmla="*/ 171 h 942"/>
                  <a:gd name="T28" fmla="*/ 953 w 1080"/>
                  <a:gd name="T29" fmla="*/ 109 h 942"/>
                  <a:gd name="T30" fmla="*/ 953 w 1080"/>
                  <a:gd name="T31" fmla="*/ 109 h 942"/>
                  <a:gd name="T32" fmla="*/ 334 w 1080"/>
                  <a:gd name="T33" fmla="*/ 64 h 942"/>
                  <a:gd name="T34" fmla="*/ 1080 w 1080"/>
                  <a:gd name="T35" fmla="*/ 0 h 942"/>
                  <a:gd name="T36" fmla="*/ 720 w 1080"/>
                  <a:gd name="T37" fmla="*/ 771 h 942"/>
                  <a:gd name="T38" fmla="*/ 0 w 1080"/>
                  <a:gd name="T39" fmla="*/ 942 h 942"/>
                  <a:gd name="T40" fmla="*/ 334 w 1080"/>
                  <a:gd name="T41" fmla="*/ 64 h 942"/>
                  <a:gd name="T42" fmla="*/ 334 w 1080"/>
                  <a:gd name="T43" fmla="*/ 64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0" h="942">
                    <a:moveTo>
                      <a:pt x="953" y="109"/>
                    </a:moveTo>
                    <a:lnTo>
                      <a:pt x="865" y="118"/>
                    </a:lnTo>
                    <a:lnTo>
                      <a:pt x="389" y="171"/>
                    </a:lnTo>
                    <a:lnTo>
                      <a:pt x="384" y="185"/>
                    </a:lnTo>
                    <a:lnTo>
                      <a:pt x="159" y="757"/>
                    </a:lnTo>
                    <a:lnTo>
                      <a:pt x="130" y="826"/>
                    </a:lnTo>
                    <a:lnTo>
                      <a:pt x="142" y="826"/>
                    </a:lnTo>
                    <a:lnTo>
                      <a:pt x="206" y="812"/>
                    </a:lnTo>
                    <a:lnTo>
                      <a:pt x="213" y="816"/>
                    </a:lnTo>
                    <a:lnTo>
                      <a:pt x="213" y="816"/>
                    </a:lnTo>
                    <a:lnTo>
                      <a:pt x="223" y="814"/>
                    </a:lnTo>
                    <a:lnTo>
                      <a:pt x="697" y="707"/>
                    </a:lnTo>
                    <a:lnTo>
                      <a:pt x="941" y="180"/>
                    </a:lnTo>
                    <a:lnTo>
                      <a:pt x="926" y="171"/>
                    </a:lnTo>
                    <a:lnTo>
                      <a:pt x="953" y="109"/>
                    </a:lnTo>
                    <a:lnTo>
                      <a:pt x="953" y="109"/>
                    </a:lnTo>
                    <a:close/>
                    <a:moveTo>
                      <a:pt x="334" y="64"/>
                    </a:moveTo>
                    <a:lnTo>
                      <a:pt x="1080" y="0"/>
                    </a:lnTo>
                    <a:lnTo>
                      <a:pt x="720" y="771"/>
                    </a:lnTo>
                    <a:lnTo>
                      <a:pt x="0" y="942"/>
                    </a:lnTo>
                    <a:lnTo>
                      <a:pt x="334" y="64"/>
                    </a:lnTo>
                    <a:lnTo>
                      <a:pt x="334" y="64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F0CB1316-C5DF-40F0-9015-AD05C2DCB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650" y="3781771"/>
                <a:ext cx="1023493" cy="227851"/>
              </a:xfrm>
              <a:custGeom>
                <a:avLst/>
                <a:gdLst>
                  <a:gd name="T0" fmla="*/ 542 w 557"/>
                  <a:gd name="T1" fmla="*/ 53 h 124"/>
                  <a:gd name="T2" fmla="*/ 481 w 557"/>
                  <a:gd name="T3" fmla="*/ 0 h 124"/>
                  <a:gd name="T4" fmla="*/ 5 w 557"/>
                  <a:gd name="T5" fmla="*/ 53 h 124"/>
                  <a:gd name="T6" fmla="*/ 0 w 557"/>
                  <a:gd name="T7" fmla="*/ 67 h 124"/>
                  <a:gd name="T8" fmla="*/ 61 w 557"/>
                  <a:gd name="T9" fmla="*/ 124 h 124"/>
                  <a:gd name="T10" fmla="*/ 557 w 557"/>
                  <a:gd name="T11" fmla="*/ 62 h 124"/>
                  <a:gd name="T12" fmla="*/ 542 w 557"/>
                  <a:gd name="T13" fmla="*/ 53 h 124"/>
                  <a:gd name="T14" fmla="*/ 542 w 557"/>
                  <a:gd name="T15" fmla="*/ 5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7" h="124">
                    <a:moveTo>
                      <a:pt x="542" y="53"/>
                    </a:moveTo>
                    <a:lnTo>
                      <a:pt x="481" y="0"/>
                    </a:lnTo>
                    <a:lnTo>
                      <a:pt x="5" y="53"/>
                    </a:lnTo>
                    <a:lnTo>
                      <a:pt x="0" y="67"/>
                    </a:lnTo>
                    <a:lnTo>
                      <a:pt x="61" y="124"/>
                    </a:lnTo>
                    <a:lnTo>
                      <a:pt x="557" y="62"/>
                    </a:lnTo>
                    <a:lnTo>
                      <a:pt x="542" y="53"/>
                    </a:lnTo>
                    <a:lnTo>
                      <a:pt x="542" y="53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chemeClr val="accent3"/>
                  </a:gs>
                  <a:gs pos="0">
                    <a:schemeClr val="accent3"/>
                  </a:gs>
                  <a:gs pos="76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578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ACE7E337-E7BC-46B7-8084-E95047048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153" y="2682940"/>
                <a:ext cx="1519620" cy="2612939"/>
              </a:xfrm>
              <a:custGeom>
                <a:avLst/>
                <a:gdLst>
                  <a:gd name="T0" fmla="*/ 247 w 827"/>
                  <a:gd name="T1" fmla="*/ 230 h 1422"/>
                  <a:gd name="T2" fmla="*/ 266 w 827"/>
                  <a:gd name="T3" fmla="*/ 173 h 1422"/>
                  <a:gd name="T4" fmla="*/ 699 w 827"/>
                  <a:gd name="T5" fmla="*/ 596 h 1422"/>
                  <a:gd name="T6" fmla="*/ 699 w 827"/>
                  <a:gd name="T7" fmla="*/ 596 h 1422"/>
                  <a:gd name="T8" fmla="*/ 699 w 827"/>
                  <a:gd name="T9" fmla="*/ 596 h 1422"/>
                  <a:gd name="T10" fmla="*/ 488 w 827"/>
                  <a:gd name="T11" fmla="*/ 1173 h 1422"/>
                  <a:gd name="T12" fmla="*/ 460 w 827"/>
                  <a:gd name="T13" fmla="*/ 1246 h 1422"/>
                  <a:gd name="T14" fmla="*/ 410 w 827"/>
                  <a:gd name="T15" fmla="*/ 1187 h 1422"/>
                  <a:gd name="T16" fmla="*/ 405 w 827"/>
                  <a:gd name="T17" fmla="*/ 1187 h 1422"/>
                  <a:gd name="T18" fmla="*/ 66 w 827"/>
                  <a:gd name="T19" fmla="*/ 788 h 1422"/>
                  <a:gd name="T20" fmla="*/ 102 w 827"/>
                  <a:gd name="T21" fmla="*/ 672 h 1422"/>
                  <a:gd name="T22" fmla="*/ 102 w 827"/>
                  <a:gd name="T23" fmla="*/ 670 h 1422"/>
                  <a:gd name="T24" fmla="*/ 104 w 827"/>
                  <a:gd name="T25" fmla="*/ 660 h 1422"/>
                  <a:gd name="T26" fmla="*/ 104 w 827"/>
                  <a:gd name="T27" fmla="*/ 660 h 1422"/>
                  <a:gd name="T28" fmla="*/ 232 w 827"/>
                  <a:gd name="T29" fmla="*/ 230 h 1422"/>
                  <a:gd name="T30" fmla="*/ 247 w 827"/>
                  <a:gd name="T31" fmla="*/ 230 h 1422"/>
                  <a:gd name="T32" fmla="*/ 247 w 827"/>
                  <a:gd name="T33" fmla="*/ 230 h 1422"/>
                  <a:gd name="T34" fmla="*/ 827 w 827"/>
                  <a:gd name="T35" fmla="*/ 544 h 1422"/>
                  <a:gd name="T36" fmla="*/ 237 w 827"/>
                  <a:gd name="T37" fmla="*/ 0 h 1422"/>
                  <a:gd name="T38" fmla="*/ 0 w 827"/>
                  <a:gd name="T39" fmla="*/ 819 h 1422"/>
                  <a:gd name="T40" fmla="*/ 493 w 827"/>
                  <a:gd name="T41" fmla="*/ 1422 h 1422"/>
                  <a:gd name="T42" fmla="*/ 827 w 827"/>
                  <a:gd name="T43" fmla="*/ 544 h 1422"/>
                  <a:gd name="T44" fmla="*/ 827 w 827"/>
                  <a:gd name="T45" fmla="*/ 544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7" h="1422">
                    <a:moveTo>
                      <a:pt x="247" y="230"/>
                    </a:moveTo>
                    <a:lnTo>
                      <a:pt x="266" y="173"/>
                    </a:lnTo>
                    <a:lnTo>
                      <a:pt x="699" y="596"/>
                    </a:lnTo>
                    <a:lnTo>
                      <a:pt x="699" y="596"/>
                    </a:lnTo>
                    <a:lnTo>
                      <a:pt x="699" y="596"/>
                    </a:lnTo>
                    <a:lnTo>
                      <a:pt x="488" y="1173"/>
                    </a:lnTo>
                    <a:lnTo>
                      <a:pt x="460" y="1246"/>
                    </a:lnTo>
                    <a:lnTo>
                      <a:pt x="410" y="1187"/>
                    </a:lnTo>
                    <a:lnTo>
                      <a:pt x="405" y="1187"/>
                    </a:lnTo>
                    <a:lnTo>
                      <a:pt x="66" y="788"/>
                    </a:lnTo>
                    <a:lnTo>
                      <a:pt x="102" y="672"/>
                    </a:lnTo>
                    <a:lnTo>
                      <a:pt x="102" y="670"/>
                    </a:lnTo>
                    <a:lnTo>
                      <a:pt x="104" y="660"/>
                    </a:lnTo>
                    <a:lnTo>
                      <a:pt x="104" y="660"/>
                    </a:lnTo>
                    <a:lnTo>
                      <a:pt x="232" y="230"/>
                    </a:lnTo>
                    <a:lnTo>
                      <a:pt x="247" y="230"/>
                    </a:lnTo>
                    <a:lnTo>
                      <a:pt x="247" y="230"/>
                    </a:lnTo>
                    <a:close/>
                    <a:moveTo>
                      <a:pt x="827" y="544"/>
                    </a:moveTo>
                    <a:lnTo>
                      <a:pt x="237" y="0"/>
                    </a:lnTo>
                    <a:lnTo>
                      <a:pt x="0" y="819"/>
                    </a:lnTo>
                    <a:lnTo>
                      <a:pt x="493" y="1422"/>
                    </a:lnTo>
                    <a:lnTo>
                      <a:pt x="827" y="544"/>
                    </a:lnTo>
                    <a:lnTo>
                      <a:pt x="827" y="544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8">
                <a:extLst>
                  <a:ext uri="{FF2B5EF4-FFF2-40B4-BE49-F238E27FC236}">
                    <a16:creationId xmlns:a16="http://schemas.microsoft.com/office/drawing/2014/main" id="{9DD403A1-807A-4C2B-9D3F-2C38C1DCE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019" y="3000830"/>
                <a:ext cx="134138" cy="104739"/>
              </a:xfrm>
              <a:custGeom>
                <a:avLst/>
                <a:gdLst>
                  <a:gd name="T0" fmla="*/ 0 w 73"/>
                  <a:gd name="T1" fmla="*/ 57 h 57"/>
                  <a:gd name="T2" fmla="*/ 19 w 73"/>
                  <a:gd name="T3" fmla="*/ 0 h 57"/>
                  <a:gd name="T4" fmla="*/ 73 w 73"/>
                  <a:gd name="T5" fmla="*/ 55 h 57"/>
                  <a:gd name="T6" fmla="*/ 0 w 73"/>
                  <a:gd name="T7" fmla="*/ 57 h 57"/>
                  <a:gd name="T8" fmla="*/ 0 w 7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7">
                    <a:moveTo>
                      <a:pt x="0" y="57"/>
                    </a:moveTo>
                    <a:lnTo>
                      <a:pt x="19" y="0"/>
                    </a:lnTo>
                    <a:lnTo>
                      <a:pt x="73" y="55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804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9">
                <a:extLst>
                  <a:ext uri="{FF2B5EF4-FFF2-40B4-BE49-F238E27FC236}">
                    <a16:creationId xmlns:a16="http://schemas.microsoft.com/office/drawing/2014/main" id="{CE3588EA-2977-43DF-97E1-D5BE96874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130" y="3101489"/>
                <a:ext cx="858117" cy="692742"/>
              </a:xfrm>
              <a:custGeom>
                <a:avLst/>
                <a:gdLst>
                  <a:gd name="T0" fmla="*/ 15 w 467"/>
                  <a:gd name="T1" fmla="*/ 2 h 377"/>
                  <a:gd name="T2" fmla="*/ 88 w 467"/>
                  <a:gd name="T3" fmla="*/ 0 h 377"/>
                  <a:gd name="T4" fmla="*/ 467 w 467"/>
                  <a:gd name="T5" fmla="*/ 368 h 377"/>
                  <a:gd name="T6" fmla="*/ 467 w 467"/>
                  <a:gd name="T7" fmla="*/ 368 h 377"/>
                  <a:gd name="T8" fmla="*/ 382 w 467"/>
                  <a:gd name="T9" fmla="*/ 377 h 377"/>
                  <a:gd name="T10" fmla="*/ 0 w 467"/>
                  <a:gd name="T11" fmla="*/ 2 h 377"/>
                  <a:gd name="T12" fmla="*/ 15 w 467"/>
                  <a:gd name="T13" fmla="*/ 2 h 377"/>
                  <a:gd name="T14" fmla="*/ 15 w 467"/>
                  <a:gd name="T15" fmla="*/ 2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7" h="377">
                    <a:moveTo>
                      <a:pt x="15" y="2"/>
                    </a:moveTo>
                    <a:lnTo>
                      <a:pt x="88" y="0"/>
                    </a:lnTo>
                    <a:lnTo>
                      <a:pt x="467" y="368"/>
                    </a:lnTo>
                    <a:lnTo>
                      <a:pt x="467" y="368"/>
                    </a:lnTo>
                    <a:lnTo>
                      <a:pt x="382" y="377"/>
                    </a:lnTo>
                    <a:lnTo>
                      <a:pt x="0" y="2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46000">
                    <a:schemeClr val="accent1"/>
                  </a:gs>
                  <a:gs pos="6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914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0">
                <a:extLst>
                  <a:ext uri="{FF2B5EF4-FFF2-40B4-BE49-F238E27FC236}">
                    <a16:creationId xmlns:a16="http://schemas.microsoft.com/office/drawing/2014/main" id="{D7E2B3BD-92AB-4760-ACDF-CE2FDADF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210" y="3904885"/>
                <a:ext cx="525528" cy="1159469"/>
              </a:xfrm>
              <a:custGeom>
                <a:avLst/>
                <a:gdLst>
                  <a:gd name="T0" fmla="*/ 286 w 286"/>
                  <a:gd name="T1" fmla="*/ 57 h 631"/>
                  <a:gd name="T2" fmla="*/ 225 w 286"/>
                  <a:gd name="T3" fmla="*/ 0 h 631"/>
                  <a:gd name="T4" fmla="*/ 0 w 286"/>
                  <a:gd name="T5" fmla="*/ 572 h 631"/>
                  <a:gd name="T6" fmla="*/ 47 w 286"/>
                  <a:gd name="T7" fmla="*/ 627 h 631"/>
                  <a:gd name="T8" fmla="*/ 54 w 286"/>
                  <a:gd name="T9" fmla="*/ 631 h 631"/>
                  <a:gd name="T10" fmla="*/ 286 w 286"/>
                  <a:gd name="T11" fmla="*/ 57 h 631"/>
                  <a:gd name="T12" fmla="*/ 286 w 286"/>
                  <a:gd name="T13" fmla="*/ 5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6" h="631">
                    <a:moveTo>
                      <a:pt x="286" y="57"/>
                    </a:moveTo>
                    <a:lnTo>
                      <a:pt x="225" y="0"/>
                    </a:lnTo>
                    <a:lnTo>
                      <a:pt x="0" y="572"/>
                    </a:lnTo>
                    <a:lnTo>
                      <a:pt x="47" y="627"/>
                    </a:lnTo>
                    <a:lnTo>
                      <a:pt x="54" y="631"/>
                    </a:lnTo>
                    <a:lnTo>
                      <a:pt x="286" y="57"/>
                    </a:lnTo>
                    <a:lnTo>
                      <a:pt x="286" y="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46000">
                    <a:schemeClr val="accent3"/>
                  </a:gs>
                  <a:gs pos="67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206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Freeform: Shape 21">
                <a:extLst>
                  <a:ext uri="{FF2B5EF4-FFF2-40B4-BE49-F238E27FC236}">
                    <a16:creationId xmlns:a16="http://schemas.microsoft.com/office/drawing/2014/main" id="{136E3891-491E-4351-A2FC-F109D1EAC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435" y="3895696"/>
                <a:ext cx="1337707" cy="1168656"/>
              </a:xfrm>
              <a:custGeom>
                <a:avLst/>
                <a:gdLst>
                  <a:gd name="T0" fmla="*/ 232 w 728"/>
                  <a:gd name="T1" fmla="*/ 62 h 636"/>
                  <a:gd name="T2" fmla="*/ 728 w 728"/>
                  <a:gd name="T3" fmla="*/ 0 h 636"/>
                  <a:gd name="T4" fmla="*/ 484 w 728"/>
                  <a:gd name="T5" fmla="*/ 527 h 636"/>
                  <a:gd name="T6" fmla="*/ 10 w 728"/>
                  <a:gd name="T7" fmla="*/ 634 h 636"/>
                  <a:gd name="T8" fmla="*/ 0 w 728"/>
                  <a:gd name="T9" fmla="*/ 636 h 636"/>
                  <a:gd name="T10" fmla="*/ 0 w 728"/>
                  <a:gd name="T11" fmla="*/ 636 h 636"/>
                  <a:gd name="T12" fmla="*/ 232 w 728"/>
                  <a:gd name="T13" fmla="*/ 62 h 636"/>
                  <a:gd name="T14" fmla="*/ 232 w 728"/>
                  <a:gd name="T15" fmla="*/ 6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636">
                    <a:moveTo>
                      <a:pt x="232" y="62"/>
                    </a:moveTo>
                    <a:lnTo>
                      <a:pt x="728" y="0"/>
                    </a:lnTo>
                    <a:lnTo>
                      <a:pt x="484" y="527"/>
                    </a:lnTo>
                    <a:lnTo>
                      <a:pt x="10" y="634"/>
                    </a:lnTo>
                    <a:lnTo>
                      <a:pt x="0" y="636"/>
                    </a:lnTo>
                    <a:lnTo>
                      <a:pt x="0" y="636"/>
                    </a:lnTo>
                    <a:lnTo>
                      <a:pt x="232" y="62"/>
                    </a:lnTo>
                    <a:lnTo>
                      <a:pt x="232" y="62"/>
                    </a:lnTo>
                    <a:close/>
                  </a:path>
                </a:pathLst>
              </a:custGeom>
              <a:solidFill>
                <a:srgbClr val="F8F5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22">
                <a:extLst>
                  <a:ext uri="{FF2B5EF4-FFF2-40B4-BE49-F238E27FC236}">
                    <a16:creationId xmlns:a16="http://schemas.microsoft.com/office/drawing/2014/main" id="{77BB73FB-105F-4EEC-852A-F0AEEC8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60" y="3917747"/>
                <a:ext cx="1280744" cy="1124556"/>
              </a:xfrm>
              <a:custGeom>
                <a:avLst/>
                <a:gdLst>
                  <a:gd name="T0" fmla="*/ 223 w 697"/>
                  <a:gd name="T1" fmla="*/ 59 h 612"/>
                  <a:gd name="T2" fmla="*/ 697 w 697"/>
                  <a:gd name="T3" fmla="*/ 0 h 612"/>
                  <a:gd name="T4" fmla="*/ 463 w 697"/>
                  <a:gd name="T5" fmla="*/ 508 h 612"/>
                  <a:gd name="T6" fmla="*/ 0 w 697"/>
                  <a:gd name="T7" fmla="*/ 612 h 612"/>
                  <a:gd name="T8" fmla="*/ 223 w 697"/>
                  <a:gd name="T9" fmla="*/ 59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612">
                    <a:moveTo>
                      <a:pt x="223" y="59"/>
                    </a:moveTo>
                    <a:lnTo>
                      <a:pt x="697" y="0"/>
                    </a:lnTo>
                    <a:lnTo>
                      <a:pt x="463" y="508"/>
                    </a:lnTo>
                    <a:lnTo>
                      <a:pt x="0" y="612"/>
                    </a:lnTo>
                    <a:lnTo>
                      <a:pt x="223" y="59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23">
                <a:extLst>
                  <a:ext uri="{FF2B5EF4-FFF2-40B4-BE49-F238E27FC236}">
                    <a16:creationId xmlns:a16="http://schemas.microsoft.com/office/drawing/2014/main" id="{0067D1C6-0C2B-40F8-96FF-44187DC26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429" y="3105567"/>
                <a:ext cx="1006956" cy="1758498"/>
              </a:xfrm>
              <a:custGeom>
                <a:avLst/>
                <a:gdLst>
                  <a:gd name="T0" fmla="*/ 548 w 548"/>
                  <a:gd name="T1" fmla="*/ 375 h 957"/>
                  <a:gd name="T2" fmla="*/ 166 w 548"/>
                  <a:gd name="T3" fmla="*/ 0 h 957"/>
                  <a:gd name="T4" fmla="*/ 38 w 548"/>
                  <a:gd name="T5" fmla="*/ 430 h 957"/>
                  <a:gd name="T6" fmla="*/ 38 w 548"/>
                  <a:gd name="T7" fmla="*/ 430 h 957"/>
                  <a:gd name="T8" fmla="*/ 36 w 548"/>
                  <a:gd name="T9" fmla="*/ 440 h 957"/>
                  <a:gd name="T10" fmla="*/ 36 w 548"/>
                  <a:gd name="T11" fmla="*/ 442 h 957"/>
                  <a:gd name="T12" fmla="*/ 0 w 548"/>
                  <a:gd name="T13" fmla="*/ 558 h 957"/>
                  <a:gd name="T14" fmla="*/ 339 w 548"/>
                  <a:gd name="T15" fmla="*/ 957 h 957"/>
                  <a:gd name="T16" fmla="*/ 548 w 548"/>
                  <a:gd name="T17" fmla="*/ 375 h 957"/>
                  <a:gd name="T18" fmla="*/ 548 w 548"/>
                  <a:gd name="T19" fmla="*/ 375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8" h="957">
                    <a:moveTo>
                      <a:pt x="548" y="375"/>
                    </a:moveTo>
                    <a:lnTo>
                      <a:pt x="166" y="0"/>
                    </a:lnTo>
                    <a:lnTo>
                      <a:pt x="38" y="430"/>
                    </a:lnTo>
                    <a:lnTo>
                      <a:pt x="38" y="430"/>
                    </a:lnTo>
                    <a:lnTo>
                      <a:pt x="36" y="440"/>
                    </a:lnTo>
                    <a:lnTo>
                      <a:pt x="36" y="442"/>
                    </a:lnTo>
                    <a:lnTo>
                      <a:pt x="0" y="558"/>
                    </a:lnTo>
                    <a:lnTo>
                      <a:pt x="339" y="957"/>
                    </a:lnTo>
                    <a:lnTo>
                      <a:pt x="548" y="375"/>
                    </a:lnTo>
                    <a:lnTo>
                      <a:pt x="548" y="375"/>
                    </a:lnTo>
                    <a:close/>
                  </a:path>
                </a:pathLst>
              </a:custGeom>
              <a:solidFill>
                <a:srgbClr val="E1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6D17480A-5A9A-41EE-B00F-D6E97581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54" y="3136403"/>
                <a:ext cx="962855" cy="1696022"/>
              </a:xfrm>
              <a:custGeom>
                <a:avLst/>
                <a:gdLst>
                  <a:gd name="T0" fmla="*/ 0 w 524"/>
                  <a:gd name="T1" fmla="*/ 539 h 923"/>
                  <a:gd name="T2" fmla="*/ 33 w 524"/>
                  <a:gd name="T3" fmla="*/ 425 h 923"/>
                  <a:gd name="T4" fmla="*/ 33 w 524"/>
                  <a:gd name="T5" fmla="*/ 425 h 923"/>
                  <a:gd name="T6" fmla="*/ 159 w 524"/>
                  <a:gd name="T7" fmla="*/ 0 h 923"/>
                  <a:gd name="T8" fmla="*/ 524 w 524"/>
                  <a:gd name="T9" fmla="*/ 361 h 923"/>
                  <a:gd name="T10" fmla="*/ 323 w 524"/>
                  <a:gd name="T11" fmla="*/ 923 h 923"/>
                  <a:gd name="T12" fmla="*/ 0 w 524"/>
                  <a:gd name="T13" fmla="*/ 539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4" h="923">
                    <a:moveTo>
                      <a:pt x="0" y="539"/>
                    </a:moveTo>
                    <a:lnTo>
                      <a:pt x="33" y="425"/>
                    </a:lnTo>
                    <a:lnTo>
                      <a:pt x="33" y="425"/>
                    </a:lnTo>
                    <a:lnTo>
                      <a:pt x="159" y="0"/>
                    </a:lnTo>
                    <a:lnTo>
                      <a:pt x="524" y="361"/>
                    </a:lnTo>
                    <a:lnTo>
                      <a:pt x="323" y="923"/>
                    </a:lnTo>
                    <a:lnTo>
                      <a:pt x="0" y="539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9C0CAAC-2AD1-43D7-8687-CE33921F4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020" y="3777693"/>
                <a:ext cx="540228" cy="1085969"/>
              </a:xfrm>
              <a:custGeom>
                <a:avLst/>
                <a:gdLst>
                  <a:gd name="T0" fmla="*/ 209 w 294"/>
                  <a:gd name="T1" fmla="*/ 9 h 591"/>
                  <a:gd name="T2" fmla="*/ 294 w 294"/>
                  <a:gd name="T3" fmla="*/ 0 h 591"/>
                  <a:gd name="T4" fmla="*/ 83 w 294"/>
                  <a:gd name="T5" fmla="*/ 577 h 591"/>
                  <a:gd name="T6" fmla="*/ 5 w 294"/>
                  <a:gd name="T7" fmla="*/ 591 h 591"/>
                  <a:gd name="T8" fmla="*/ 0 w 294"/>
                  <a:gd name="T9" fmla="*/ 591 h 591"/>
                  <a:gd name="T10" fmla="*/ 209 w 294"/>
                  <a:gd name="T11" fmla="*/ 9 h 591"/>
                  <a:gd name="T12" fmla="*/ 209 w 294"/>
                  <a:gd name="T13" fmla="*/ 9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591">
                    <a:moveTo>
                      <a:pt x="209" y="9"/>
                    </a:moveTo>
                    <a:lnTo>
                      <a:pt x="294" y="0"/>
                    </a:lnTo>
                    <a:lnTo>
                      <a:pt x="83" y="577"/>
                    </a:lnTo>
                    <a:lnTo>
                      <a:pt x="5" y="591"/>
                    </a:lnTo>
                    <a:lnTo>
                      <a:pt x="0" y="591"/>
                    </a:lnTo>
                    <a:lnTo>
                      <a:pt x="209" y="9"/>
                    </a:lnTo>
                    <a:lnTo>
                      <a:pt x="209" y="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46000">
                    <a:schemeClr val="accent1"/>
                  </a:gs>
                  <a:gs pos="6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200000" scaled="0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A3903BB1-69A8-4F7B-8357-DF1B4195C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352" y="2818916"/>
                <a:ext cx="970205" cy="746029"/>
              </a:xfrm>
              <a:custGeom>
                <a:avLst/>
                <a:gdLst>
                  <a:gd name="T0" fmla="*/ 0 w 528"/>
                  <a:gd name="T1" fmla="*/ 0 h 406"/>
                  <a:gd name="T2" fmla="*/ 0 w 528"/>
                  <a:gd name="T3" fmla="*/ 0 h 406"/>
                  <a:gd name="T4" fmla="*/ 528 w 528"/>
                  <a:gd name="T5" fmla="*/ 406 h 406"/>
                  <a:gd name="T6" fmla="*/ 0 w 528"/>
                  <a:gd name="T7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406">
                    <a:moveTo>
                      <a:pt x="0" y="0"/>
                    </a:moveTo>
                    <a:lnTo>
                      <a:pt x="0" y="0"/>
                    </a:lnTo>
                    <a:lnTo>
                      <a:pt x="528" y="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27">
                <a:extLst>
                  <a:ext uri="{FF2B5EF4-FFF2-40B4-BE49-F238E27FC236}">
                    <a16:creationId xmlns:a16="http://schemas.microsoft.com/office/drawing/2014/main" id="{FECCFB13-73DE-4782-A21A-7932DB204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066" y="2682940"/>
                <a:ext cx="400577" cy="1378132"/>
              </a:xfrm>
              <a:custGeom>
                <a:avLst/>
                <a:gdLst>
                  <a:gd name="T0" fmla="*/ 0 w 218"/>
                  <a:gd name="T1" fmla="*/ 750 h 750"/>
                  <a:gd name="T2" fmla="*/ 0 w 218"/>
                  <a:gd name="T3" fmla="*/ 750 h 750"/>
                  <a:gd name="T4" fmla="*/ 218 w 218"/>
                  <a:gd name="T5" fmla="*/ 0 h 750"/>
                  <a:gd name="T6" fmla="*/ 0 w 218"/>
                  <a:gd name="T7" fmla="*/ 75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750">
                    <a:moveTo>
                      <a:pt x="0" y="750"/>
                    </a:moveTo>
                    <a:lnTo>
                      <a:pt x="0" y="750"/>
                    </a:lnTo>
                    <a:lnTo>
                      <a:pt x="218" y="0"/>
                    </a:lnTo>
                    <a:lnTo>
                      <a:pt x="0" y="7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28">
                <a:extLst>
                  <a:ext uri="{FF2B5EF4-FFF2-40B4-BE49-F238E27FC236}">
                    <a16:creationId xmlns:a16="http://schemas.microsoft.com/office/drawing/2014/main" id="{99FF73F6-ABBB-4897-9B27-3880D87B1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68" y="2682940"/>
                <a:ext cx="2458589" cy="2612939"/>
              </a:xfrm>
              <a:custGeom>
                <a:avLst/>
                <a:gdLst>
                  <a:gd name="T0" fmla="*/ 265 w 1338"/>
                  <a:gd name="T1" fmla="*/ 1420 h 1422"/>
                  <a:gd name="T2" fmla="*/ 597 w 1338"/>
                  <a:gd name="T3" fmla="*/ 548 h 1422"/>
                  <a:gd name="T4" fmla="*/ 1336 w 1338"/>
                  <a:gd name="T5" fmla="*/ 487 h 1422"/>
                  <a:gd name="T6" fmla="*/ 1338 w 1338"/>
                  <a:gd name="T7" fmla="*/ 480 h 1422"/>
                  <a:gd name="T8" fmla="*/ 1331 w 1338"/>
                  <a:gd name="T9" fmla="*/ 475 h 1422"/>
                  <a:gd name="T10" fmla="*/ 594 w 1338"/>
                  <a:gd name="T11" fmla="*/ 537 h 1422"/>
                  <a:gd name="T12" fmla="*/ 12 w 1338"/>
                  <a:gd name="T13" fmla="*/ 0 h 1422"/>
                  <a:gd name="T14" fmla="*/ 2 w 1338"/>
                  <a:gd name="T15" fmla="*/ 0 h 1422"/>
                  <a:gd name="T16" fmla="*/ 0 w 1338"/>
                  <a:gd name="T17" fmla="*/ 7 h 1422"/>
                  <a:gd name="T18" fmla="*/ 585 w 1338"/>
                  <a:gd name="T19" fmla="*/ 546 h 1422"/>
                  <a:gd name="T20" fmla="*/ 253 w 1338"/>
                  <a:gd name="T21" fmla="*/ 1417 h 1422"/>
                  <a:gd name="T22" fmla="*/ 258 w 1338"/>
                  <a:gd name="T23" fmla="*/ 1422 h 1422"/>
                  <a:gd name="T24" fmla="*/ 265 w 1338"/>
                  <a:gd name="T25" fmla="*/ 1420 h 1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8" h="1422">
                    <a:moveTo>
                      <a:pt x="265" y="1420"/>
                    </a:moveTo>
                    <a:lnTo>
                      <a:pt x="597" y="548"/>
                    </a:lnTo>
                    <a:lnTo>
                      <a:pt x="1336" y="487"/>
                    </a:lnTo>
                    <a:lnTo>
                      <a:pt x="1338" y="480"/>
                    </a:lnTo>
                    <a:lnTo>
                      <a:pt x="1331" y="475"/>
                    </a:lnTo>
                    <a:lnTo>
                      <a:pt x="594" y="537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585" y="546"/>
                    </a:lnTo>
                    <a:lnTo>
                      <a:pt x="253" y="1417"/>
                    </a:lnTo>
                    <a:lnTo>
                      <a:pt x="258" y="1422"/>
                    </a:lnTo>
                    <a:lnTo>
                      <a:pt x="265" y="1420"/>
                    </a:lnTo>
                    <a:close/>
                  </a:path>
                </a:pathLst>
              </a:custGeom>
              <a:solidFill>
                <a:srgbClr val="FFF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Oval 32">
              <a:extLst>
                <a:ext uri="{FF2B5EF4-FFF2-40B4-BE49-F238E27FC236}">
                  <a16:creationId xmlns:a16="http://schemas.microsoft.com/office/drawing/2014/main" id="{A6D3087B-7E2D-4EED-911A-D059D08B0D3F}"/>
                </a:ext>
              </a:extLst>
            </p:cNvPr>
            <p:cNvSpPr/>
            <p:nvPr/>
          </p:nvSpPr>
          <p:spPr>
            <a:xfrm>
              <a:off x="4767402" y="3581365"/>
              <a:ext cx="113434" cy="11347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id="{9C8BC017-8CD2-4833-86A1-067F8ABA4D06}"/>
                </a:ext>
              </a:extLst>
            </p:cNvPr>
            <p:cNvSpPr/>
            <p:nvPr/>
          </p:nvSpPr>
          <p:spPr>
            <a:xfrm flipH="1">
              <a:off x="6443377" y="2282607"/>
              <a:ext cx="113434" cy="11347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10E9AF62-4515-42B7-8DFC-ABB9E9E29D46}"/>
                </a:ext>
              </a:extLst>
            </p:cNvPr>
            <p:cNvSpPr/>
            <p:nvPr/>
          </p:nvSpPr>
          <p:spPr>
            <a:xfrm flipH="1">
              <a:off x="6757089" y="4243304"/>
              <a:ext cx="113434" cy="11347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Straight Connector 30">
            <a:extLst>
              <a:ext uri="{FF2B5EF4-FFF2-40B4-BE49-F238E27FC236}">
                <a16:creationId xmlns:a16="http://schemas.microsoft.com/office/drawing/2014/main" id="{1C686986-3477-4D1F-9C92-A5840111CDB6}"/>
              </a:ext>
            </a:extLst>
          </p:cNvPr>
          <p:cNvSpPr/>
          <p:nvPr/>
        </p:nvSpPr>
        <p:spPr>
          <a:xfrm flipV="1">
            <a:off x="2250950" y="2211710"/>
            <a:ext cx="11252" cy="1158076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7487CAD3-1AFE-4E96-9C6E-1BBF7D79F982}"/>
              </a:ext>
            </a:extLst>
          </p:cNvPr>
          <p:cNvCxnSpPr/>
          <p:nvPr/>
        </p:nvCxnSpPr>
        <p:spPr>
          <a:xfrm flipH="1">
            <a:off x="2262202" y="2728576"/>
            <a:ext cx="1309288" cy="0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traight Connector 34">
            <a:extLst>
              <a:ext uri="{FF2B5EF4-FFF2-40B4-BE49-F238E27FC236}">
                <a16:creationId xmlns:a16="http://schemas.microsoft.com/office/drawing/2014/main" id="{CDBDBD93-C8B1-46E7-986E-AE0E4AFB07AE}"/>
              </a:ext>
            </a:extLst>
          </p:cNvPr>
          <p:cNvSpPr/>
          <p:nvPr/>
        </p:nvSpPr>
        <p:spPr>
          <a:xfrm flipH="1" flipV="1">
            <a:off x="6199815" y="1347614"/>
            <a:ext cx="18459" cy="946220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8" name="Straight Connector 35">
            <a:extLst>
              <a:ext uri="{FF2B5EF4-FFF2-40B4-BE49-F238E27FC236}">
                <a16:creationId xmlns:a16="http://schemas.microsoft.com/office/drawing/2014/main" id="{988DC7F4-8396-46BE-BEC7-B1790408D5D3}"/>
              </a:ext>
            </a:extLst>
          </p:cNvPr>
          <p:cNvCxnSpPr/>
          <p:nvPr/>
        </p:nvCxnSpPr>
        <p:spPr>
          <a:xfrm>
            <a:off x="4890529" y="1754507"/>
            <a:ext cx="1309288" cy="0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traight Connector 38">
            <a:extLst>
              <a:ext uri="{FF2B5EF4-FFF2-40B4-BE49-F238E27FC236}">
                <a16:creationId xmlns:a16="http://schemas.microsoft.com/office/drawing/2014/main" id="{D9D178ED-0C9C-483E-A98E-097DC5FC9FEF}"/>
              </a:ext>
            </a:extLst>
          </p:cNvPr>
          <p:cNvSpPr/>
          <p:nvPr/>
        </p:nvSpPr>
        <p:spPr>
          <a:xfrm flipV="1">
            <a:off x="6435099" y="2859800"/>
            <a:ext cx="1" cy="936086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0" name="Straight Connector 39">
            <a:extLst>
              <a:ext uri="{FF2B5EF4-FFF2-40B4-BE49-F238E27FC236}">
                <a16:creationId xmlns:a16="http://schemas.microsoft.com/office/drawing/2014/main" id="{693B9A9A-5FB8-4D0D-B0FE-1B23065E36B3}"/>
              </a:ext>
            </a:extLst>
          </p:cNvPr>
          <p:cNvCxnSpPr/>
          <p:nvPr/>
        </p:nvCxnSpPr>
        <p:spPr>
          <a:xfrm>
            <a:off x="5125813" y="3225030"/>
            <a:ext cx="1309288" cy="0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7">
            <a:extLst>
              <a:ext uri="{FF2B5EF4-FFF2-40B4-BE49-F238E27FC236}">
                <a16:creationId xmlns:a16="http://schemas.microsoft.com/office/drawing/2014/main" id="{4588CF8C-2142-419F-B253-7585CF31CD1B}"/>
              </a:ext>
            </a:extLst>
          </p:cNvPr>
          <p:cNvGrpSpPr/>
          <p:nvPr/>
        </p:nvGrpSpPr>
        <p:grpSpPr>
          <a:xfrm>
            <a:off x="323545" y="2258953"/>
            <a:ext cx="1968124" cy="1381294"/>
            <a:chOff x="625475" y="2328859"/>
            <a:chExt cx="2077174" cy="764674"/>
          </a:xfrm>
        </p:grpSpPr>
        <p:sp>
          <p:nvSpPr>
            <p:cNvPr id="18" name="TextBox 50">
              <a:extLst>
                <a:ext uri="{FF2B5EF4-FFF2-40B4-BE49-F238E27FC236}">
                  <a16:creationId xmlns:a16="http://schemas.microsoft.com/office/drawing/2014/main" id="{74FFCEC3-5FCC-4359-933F-55EC0C7D7C1C}"/>
                </a:ext>
              </a:extLst>
            </p:cNvPr>
            <p:cNvSpPr txBox="1"/>
            <p:nvPr/>
          </p:nvSpPr>
          <p:spPr>
            <a:xfrm>
              <a:off x="625475" y="2572493"/>
              <a:ext cx="2077174" cy="521040"/>
            </a:xfrm>
            <a:prstGeom prst="rect">
              <a:avLst/>
            </a:prstGeom>
            <a:noFill/>
          </p:spPr>
          <p:txBody>
            <a:bodyPr wrap="square" lIns="0" tIns="0" rIns="144000" bIns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负责前端设计，文档编写，答辩</a:t>
              </a:r>
            </a:p>
          </p:txBody>
        </p:sp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EED97DB1-0C87-494F-81CD-4601B4027CD0}"/>
                </a:ext>
              </a:extLst>
            </p:cNvPr>
            <p:cNvSpPr txBox="1"/>
            <p:nvPr/>
          </p:nvSpPr>
          <p:spPr>
            <a:xfrm>
              <a:off x="728499" y="2328859"/>
              <a:ext cx="1943050" cy="449384"/>
            </a:xfrm>
            <a:prstGeom prst="rect">
              <a:avLst/>
            </a:prstGeom>
            <a:noFill/>
          </p:spPr>
          <p:txBody>
            <a:bodyPr wrap="none" lIns="0" tIns="0" rIns="144000" bIns="0">
              <a:no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组长 王宜家</a:t>
              </a:r>
            </a:p>
          </p:txBody>
        </p:sp>
      </p:grpSp>
      <p:grpSp>
        <p:nvGrpSpPr>
          <p:cNvPr id="12" name="Group 52">
            <a:extLst>
              <a:ext uri="{FF2B5EF4-FFF2-40B4-BE49-F238E27FC236}">
                <a16:creationId xmlns:a16="http://schemas.microsoft.com/office/drawing/2014/main" id="{C414D1F8-5B10-4445-9C5B-7D60D1B87E43}"/>
              </a:ext>
            </a:extLst>
          </p:cNvPr>
          <p:cNvGrpSpPr/>
          <p:nvPr/>
        </p:nvGrpSpPr>
        <p:grpSpPr>
          <a:xfrm>
            <a:off x="6199815" y="1437256"/>
            <a:ext cx="2287743" cy="903133"/>
            <a:chOff x="728499" y="2532022"/>
            <a:chExt cx="1943051" cy="767261"/>
          </a:xfrm>
        </p:grpSpPr>
        <p:sp>
          <p:nvSpPr>
            <p:cNvPr id="16" name="TextBox 53">
              <a:extLst>
                <a:ext uri="{FF2B5EF4-FFF2-40B4-BE49-F238E27FC236}">
                  <a16:creationId xmlns:a16="http://schemas.microsoft.com/office/drawing/2014/main" id="{FE2DE5CE-A0C8-4631-A325-3401A9091BDC}"/>
                </a:ext>
              </a:extLst>
            </p:cNvPr>
            <p:cNvSpPr txBox="1"/>
            <p:nvPr/>
          </p:nvSpPr>
          <p:spPr>
            <a:xfrm>
              <a:off x="728499" y="2778243"/>
              <a:ext cx="1943050" cy="521040"/>
            </a:xfrm>
            <a:prstGeom prst="rect">
              <a:avLst/>
            </a:prstGeom>
            <a:noFill/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负责后端搭建</a:t>
              </a:r>
            </a:p>
          </p:txBody>
        </p:sp>
        <p:sp>
          <p:nvSpPr>
            <p:cNvPr id="17" name="TextBox 54">
              <a:extLst>
                <a:ext uri="{FF2B5EF4-FFF2-40B4-BE49-F238E27FC236}">
                  <a16:creationId xmlns:a16="http://schemas.microsoft.com/office/drawing/2014/main" id="{CC594E69-EFB7-4CC3-B916-C992A06A8BE2}"/>
                </a:ext>
              </a:extLst>
            </p:cNvPr>
            <p:cNvSpPr txBox="1"/>
            <p:nvPr/>
          </p:nvSpPr>
          <p:spPr>
            <a:xfrm>
              <a:off x="728500" y="2532022"/>
              <a:ext cx="1943050" cy="246221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Autofit/>
            </a:bodyPr>
            <a:lstStyle/>
            <a:p>
              <a:r>
                <a:rPr lang="zh-CN" altLang="en-US" sz="2000" b="1" dirty="0">
                  <a:solidFill>
                    <a:srgbClr val="AA4D2B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组员 赵宏彪</a:t>
              </a:r>
            </a:p>
          </p:txBody>
        </p:sp>
      </p:grpSp>
      <p:grpSp>
        <p:nvGrpSpPr>
          <p:cNvPr id="13" name="Group 55">
            <a:extLst>
              <a:ext uri="{FF2B5EF4-FFF2-40B4-BE49-F238E27FC236}">
                <a16:creationId xmlns:a16="http://schemas.microsoft.com/office/drawing/2014/main" id="{6A022BBB-F349-4B88-ADF2-65B8EDAC10BA}"/>
              </a:ext>
            </a:extLst>
          </p:cNvPr>
          <p:cNvGrpSpPr/>
          <p:nvPr/>
        </p:nvGrpSpPr>
        <p:grpSpPr>
          <a:xfrm>
            <a:off x="6435099" y="2907781"/>
            <a:ext cx="2601389" cy="1032112"/>
            <a:chOff x="728499" y="2532021"/>
            <a:chExt cx="1943050" cy="1088126"/>
          </a:xfrm>
        </p:grpSpPr>
        <p:sp>
          <p:nvSpPr>
            <p:cNvPr id="14" name="TextBox 56">
              <a:extLst>
                <a:ext uri="{FF2B5EF4-FFF2-40B4-BE49-F238E27FC236}">
                  <a16:creationId xmlns:a16="http://schemas.microsoft.com/office/drawing/2014/main" id="{998CEC2B-42F8-4DD2-A89F-4300147F7E26}"/>
                </a:ext>
              </a:extLst>
            </p:cNvPr>
            <p:cNvSpPr txBox="1"/>
            <p:nvPr/>
          </p:nvSpPr>
          <p:spPr>
            <a:xfrm>
              <a:off x="728499" y="2778242"/>
              <a:ext cx="1943050" cy="841905"/>
            </a:xfrm>
            <a:prstGeom prst="rect">
              <a:avLst/>
            </a:prstGeom>
            <a:noFill/>
          </p:spPr>
          <p:txBody>
            <a:bodyPr wrap="square" lIns="14400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负责数据库和网站运行</a:t>
              </a:r>
            </a:p>
          </p:txBody>
        </p:sp>
        <p:sp>
          <p:nvSpPr>
            <p:cNvPr id="15" name="TextBox 57">
              <a:extLst>
                <a:ext uri="{FF2B5EF4-FFF2-40B4-BE49-F238E27FC236}">
                  <a16:creationId xmlns:a16="http://schemas.microsoft.com/office/drawing/2014/main" id="{D9755FC3-C34C-4AE9-ABBF-FF5F792B4092}"/>
                </a:ext>
              </a:extLst>
            </p:cNvPr>
            <p:cNvSpPr txBox="1"/>
            <p:nvPr/>
          </p:nvSpPr>
          <p:spPr>
            <a:xfrm>
              <a:off x="728499" y="2532021"/>
              <a:ext cx="1943050" cy="359932"/>
            </a:xfrm>
            <a:prstGeom prst="rect">
              <a:avLst/>
            </a:prstGeom>
            <a:noFill/>
          </p:spPr>
          <p:txBody>
            <a:bodyPr wrap="none" lIns="144000" tIns="0" rIns="0" bIns="0" anchor="ctr" anchorCtr="0">
              <a:noAutofit/>
            </a:bodyPr>
            <a:lstStyle/>
            <a:p>
              <a:r>
                <a:rPr lang="zh-CN" altLang="en-US" sz="2000" b="1" dirty="0">
                  <a:solidFill>
                    <a:srgbClr val="FFDF39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组员 胡宇凯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831C2459-FBB1-4E3E-97C2-5EEB7C4C3A2D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组员介绍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99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E30100-E64A-4A13-8F6D-A142CE47C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5" name="TextBox 71">
            <a:extLst>
              <a:ext uri="{FF2B5EF4-FFF2-40B4-BE49-F238E27FC236}">
                <a16:creationId xmlns:a16="http://schemas.microsoft.com/office/drawing/2014/main" id="{1AE90296-9373-42AC-9018-A7030F37B015}"/>
              </a:ext>
            </a:extLst>
          </p:cNvPr>
          <p:cNvSpPr txBox="1"/>
          <p:nvPr/>
        </p:nvSpPr>
        <p:spPr>
          <a:xfrm>
            <a:off x="3851920" y="2139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项目需求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9C2E3E-1883-4047-84A2-A80658F19A27}"/>
              </a:ext>
            </a:extLst>
          </p:cNvPr>
          <p:cNvCxnSpPr>
            <a:cxnSpLocks/>
          </p:cNvCxnSpPr>
          <p:nvPr/>
        </p:nvCxnSpPr>
        <p:spPr>
          <a:xfrm>
            <a:off x="3075558" y="2827493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D5852B-0BDF-4373-9324-80ADCFCA0A78}"/>
              </a:ext>
            </a:extLst>
          </p:cNvPr>
          <p:cNvSpPr/>
          <p:nvPr/>
        </p:nvSpPr>
        <p:spPr>
          <a:xfrm>
            <a:off x="3131840" y="2167592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latin typeface="迷你简启体" panose="03000509000000000000" pitchFamily="65" charset="-122"/>
                <a:ea typeface="迷你简启体" panose="03000509000000000000" pitchFamily="65" charset="-122"/>
                <a:sym typeface="微软雅黑" pitchFamily="34" charset="-122"/>
              </a:rPr>
              <a:t>02</a:t>
            </a:r>
            <a:endParaRPr lang="zh-CN" altLang="en-US" sz="3600" spc="300" dirty="0">
              <a:latin typeface="迷你简启体" panose="03000509000000000000" pitchFamily="65" charset="-122"/>
              <a:ea typeface="迷你简启体" panose="03000509000000000000" pitchFamily="65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untitled">
            <a:extLst>
              <a:ext uri="{FF2B5EF4-FFF2-40B4-BE49-F238E27FC236}">
                <a16:creationId xmlns:a16="http://schemas.microsoft.com/office/drawing/2014/main" id="{2C8247C5-020A-432E-AFF0-3D849F9A8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2518"/>
            <a:ext cx="5529936" cy="448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椭圆 56">
            <a:extLst>
              <a:ext uri="{FF2B5EF4-FFF2-40B4-BE49-F238E27FC236}">
                <a16:creationId xmlns:a16="http://schemas.microsoft.com/office/drawing/2014/main" id="{518C4478-B403-4A0F-8C0F-BE93C4643CEC}"/>
              </a:ext>
            </a:extLst>
          </p:cNvPr>
          <p:cNvSpPr/>
          <p:nvPr/>
        </p:nvSpPr>
        <p:spPr>
          <a:xfrm>
            <a:off x="1210891" y="761522"/>
            <a:ext cx="465641" cy="46564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2DD1136F-B11C-468C-ADF9-C62342F5C62B}"/>
              </a:ext>
            </a:extLst>
          </p:cNvPr>
          <p:cNvSpPr>
            <a:spLocks/>
          </p:cNvSpPr>
          <p:nvPr/>
        </p:nvSpPr>
        <p:spPr bwMode="auto">
          <a:xfrm>
            <a:off x="1327099" y="874828"/>
            <a:ext cx="242793" cy="211296"/>
          </a:xfrm>
          <a:custGeom>
            <a:avLst/>
            <a:gdLst>
              <a:gd name="connsiteX0" fmla="*/ 221853 w 338138"/>
              <a:gd name="connsiteY0" fmla="*/ 169862 h 338138"/>
              <a:gd name="connsiteX1" fmla="*/ 243284 w 338138"/>
              <a:gd name="connsiteY1" fmla="*/ 169862 h 338138"/>
              <a:gd name="connsiteX2" fmla="*/ 254000 w 338138"/>
              <a:gd name="connsiteY2" fmla="*/ 180379 h 338138"/>
              <a:gd name="connsiteX3" fmla="*/ 254000 w 338138"/>
              <a:gd name="connsiteY3" fmla="*/ 243483 h 338138"/>
              <a:gd name="connsiteX4" fmla="*/ 243284 w 338138"/>
              <a:gd name="connsiteY4" fmla="*/ 254000 h 338138"/>
              <a:gd name="connsiteX5" fmla="*/ 221853 w 338138"/>
              <a:gd name="connsiteY5" fmla="*/ 254000 h 338138"/>
              <a:gd name="connsiteX6" fmla="*/ 211137 w 338138"/>
              <a:gd name="connsiteY6" fmla="*/ 243483 h 338138"/>
              <a:gd name="connsiteX7" fmla="*/ 211137 w 338138"/>
              <a:gd name="connsiteY7" fmla="*/ 180379 h 338138"/>
              <a:gd name="connsiteX8" fmla="*/ 221853 w 338138"/>
              <a:gd name="connsiteY8" fmla="*/ 169862 h 338138"/>
              <a:gd name="connsiteX9" fmla="*/ 94853 w 338138"/>
              <a:gd name="connsiteY9" fmla="*/ 127000 h 338138"/>
              <a:gd name="connsiteX10" fmla="*/ 116284 w 338138"/>
              <a:gd name="connsiteY10" fmla="*/ 127000 h 338138"/>
              <a:gd name="connsiteX11" fmla="*/ 127000 w 338138"/>
              <a:gd name="connsiteY11" fmla="*/ 137583 h 338138"/>
              <a:gd name="connsiteX12" fmla="*/ 127000 w 338138"/>
              <a:gd name="connsiteY12" fmla="*/ 243417 h 338138"/>
              <a:gd name="connsiteX13" fmla="*/ 116284 w 338138"/>
              <a:gd name="connsiteY13" fmla="*/ 254000 h 338138"/>
              <a:gd name="connsiteX14" fmla="*/ 94853 w 338138"/>
              <a:gd name="connsiteY14" fmla="*/ 254000 h 338138"/>
              <a:gd name="connsiteX15" fmla="*/ 84137 w 338138"/>
              <a:gd name="connsiteY15" fmla="*/ 243417 h 338138"/>
              <a:gd name="connsiteX16" fmla="*/ 84137 w 338138"/>
              <a:gd name="connsiteY16" fmla="*/ 137583 h 338138"/>
              <a:gd name="connsiteX17" fmla="*/ 94853 w 338138"/>
              <a:gd name="connsiteY17" fmla="*/ 127000 h 338138"/>
              <a:gd name="connsiteX18" fmla="*/ 285353 w 338138"/>
              <a:gd name="connsiteY18" fmla="*/ 85725 h 338138"/>
              <a:gd name="connsiteX19" fmla="*/ 306784 w 338138"/>
              <a:gd name="connsiteY19" fmla="*/ 85725 h 338138"/>
              <a:gd name="connsiteX20" fmla="*/ 317500 w 338138"/>
              <a:gd name="connsiteY20" fmla="*/ 96242 h 338138"/>
              <a:gd name="connsiteX21" fmla="*/ 317500 w 338138"/>
              <a:gd name="connsiteY21" fmla="*/ 243483 h 338138"/>
              <a:gd name="connsiteX22" fmla="*/ 306784 w 338138"/>
              <a:gd name="connsiteY22" fmla="*/ 254000 h 338138"/>
              <a:gd name="connsiteX23" fmla="*/ 285353 w 338138"/>
              <a:gd name="connsiteY23" fmla="*/ 254000 h 338138"/>
              <a:gd name="connsiteX24" fmla="*/ 274637 w 338138"/>
              <a:gd name="connsiteY24" fmla="*/ 243483 h 338138"/>
              <a:gd name="connsiteX25" fmla="*/ 274637 w 338138"/>
              <a:gd name="connsiteY25" fmla="*/ 96242 h 338138"/>
              <a:gd name="connsiteX26" fmla="*/ 285353 w 338138"/>
              <a:gd name="connsiteY26" fmla="*/ 85725 h 338138"/>
              <a:gd name="connsiteX27" fmla="*/ 158353 w 338138"/>
              <a:gd name="connsiteY27" fmla="*/ 42862 h 338138"/>
              <a:gd name="connsiteX28" fmla="*/ 179784 w 338138"/>
              <a:gd name="connsiteY28" fmla="*/ 42862 h 338138"/>
              <a:gd name="connsiteX29" fmla="*/ 190500 w 338138"/>
              <a:gd name="connsiteY29" fmla="*/ 53419 h 338138"/>
              <a:gd name="connsiteX30" fmla="*/ 190500 w 338138"/>
              <a:gd name="connsiteY30" fmla="*/ 243443 h 338138"/>
              <a:gd name="connsiteX31" fmla="*/ 179784 w 338138"/>
              <a:gd name="connsiteY31" fmla="*/ 254000 h 338138"/>
              <a:gd name="connsiteX32" fmla="*/ 158353 w 338138"/>
              <a:gd name="connsiteY32" fmla="*/ 254000 h 338138"/>
              <a:gd name="connsiteX33" fmla="*/ 147637 w 338138"/>
              <a:gd name="connsiteY33" fmla="*/ 243443 h 338138"/>
              <a:gd name="connsiteX34" fmla="*/ 147637 w 338138"/>
              <a:gd name="connsiteY34" fmla="*/ 53419 h 338138"/>
              <a:gd name="connsiteX35" fmla="*/ 158353 w 338138"/>
              <a:gd name="connsiteY35" fmla="*/ 42862 h 338138"/>
              <a:gd name="connsiteX36" fmla="*/ 0 w 338138"/>
              <a:gd name="connsiteY36" fmla="*/ 0 h 338138"/>
              <a:gd name="connsiteX37" fmla="*/ 42267 w 338138"/>
              <a:gd name="connsiteY37" fmla="*/ 0 h 338138"/>
              <a:gd name="connsiteX38" fmla="*/ 42267 w 338138"/>
              <a:gd name="connsiteY38" fmla="*/ 295871 h 338138"/>
              <a:gd name="connsiteX39" fmla="*/ 338138 w 338138"/>
              <a:gd name="connsiteY39" fmla="*/ 295871 h 338138"/>
              <a:gd name="connsiteX40" fmla="*/ 338138 w 338138"/>
              <a:gd name="connsiteY40" fmla="*/ 338138 h 338138"/>
              <a:gd name="connsiteX41" fmla="*/ 21133 w 338138"/>
              <a:gd name="connsiteY41" fmla="*/ 338138 h 338138"/>
              <a:gd name="connsiteX42" fmla="*/ 0 w 338138"/>
              <a:gd name="connsiteY42" fmla="*/ 317005 h 338138"/>
              <a:gd name="connsiteX43" fmla="*/ 0 w 338138"/>
              <a:gd name="connsiteY43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38138" h="338138">
                <a:moveTo>
                  <a:pt x="221853" y="169862"/>
                </a:moveTo>
                <a:cubicBezTo>
                  <a:pt x="221853" y="169862"/>
                  <a:pt x="221853" y="169862"/>
                  <a:pt x="243284" y="169862"/>
                </a:cubicBezTo>
                <a:cubicBezTo>
                  <a:pt x="248642" y="169862"/>
                  <a:pt x="254000" y="175121"/>
                  <a:pt x="254000" y="180379"/>
                </a:cubicBezTo>
                <a:cubicBezTo>
                  <a:pt x="254000" y="180379"/>
                  <a:pt x="254000" y="180379"/>
                  <a:pt x="254000" y="243483"/>
                </a:cubicBezTo>
                <a:cubicBezTo>
                  <a:pt x="254000" y="248742"/>
                  <a:pt x="248642" y="254000"/>
                  <a:pt x="243284" y="254000"/>
                </a:cubicBezTo>
                <a:cubicBezTo>
                  <a:pt x="243284" y="254000"/>
                  <a:pt x="243284" y="254000"/>
                  <a:pt x="221853" y="254000"/>
                </a:cubicBezTo>
                <a:cubicBezTo>
                  <a:pt x="216495" y="254000"/>
                  <a:pt x="211137" y="248742"/>
                  <a:pt x="211137" y="243483"/>
                </a:cubicBezTo>
                <a:cubicBezTo>
                  <a:pt x="211137" y="243483"/>
                  <a:pt x="211137" y="243483"/>
                  <a:pt x="211137" y="180379"/>
                </a:cubicBezTo>
                <a:cubicBezTo>
                  <a:pt x="211137" y="175121"/>
                  <a:pt x="216495" y="169862"/>
                  <a:pt x="221853" y="169862"/>
                </a:cubicBezTo>
                <a:close/>
                <a:moveTo>
                  <a:pt x="94853" y="127000"/>
                </a:moveTo>
                <a:cubicBezTo>
                  <a:pt x="94853" y="127000"/>
                  <a:pt x="94853" y="127000"/>
                  <a:pt x="116284" y="127000"/>
                </a:cubicBezTo>
                <a:cubicBezTo>
                  <a:pt x="121642" y="127000"/>
                  <a:pt x="127000" y="132292"/>
                  <a:pt x="127000" y="137583"/>
                </a:cubicBezTo>
                <a:cubicBezTo>
                  <a:pt x="127000" y="137583"/>
                  <a:pt x="127000" y="137583"/>
                  <a:pt x="127000" y="243417"/>
                </a:cubicBezTo>
                <a:cubicBezTo>
                  <a:pt x="127000" y="248708"/>
                  <a:pt x="121642" y="254000"/>
                  <a:pt x="116284" y="254000"/>
                </a:cubicBezTo>
                <a:cubicBezTo>
                  <a:pt x="116284" y="254000"/>
                  <a:pt x="116284" y="254000"/>
                  <a:pt x="94853" y="254000"/>
                </a:cubicBezTo>
                <a:cubicBezTo>
                  <a:pt x="89495" y="254000"/>
                  <a:pt x="84137" y="248708"/>
                  <a:pt x="84137" y="243417"/>
                </a:cubicBezTo>
                <a:cubicBezTo>
                  <a:pt x="84137" y="243417"/>
                  <a:pt x="84137" y="243417"/>
                  <a:pt x="84137" y="137583"/>
                </a:cubicBezTo>
                <a:cubicBezTo>
                  <a:pt x="84137" y="132292"/>
                  <a:pt x="89495" y="127000"/>
                  <a:pt x="94853" y="127000"/>
                </a:cubicBezTo>
                <a:close/>
                <a:moveTo>
                  <a:pt x="285353" y="85725"/>
                </a:moveTo>
                <a:cubicBezTo>
                  <a:pt x="285353" y="85725"/>
                  <a:pt x="285353" y="85725"/>
                  <a:pt x="306784" y="85725"/>
                </a:cubicBezTo>
                <a:cubicBezTo>
                  <a:pt x="312142" y="85725"/>
                  <a:pt x="317500" y="90984"/>
                  <a:pt x="317500" y="96242"/>
                </a:cubicBezTo>
                <a:cubicBezTo>
                  <a:pt x="317500" y="96242"/>
                  <a:pt x="317500" y="96242"/>
                  <a:pt x="317500" y="243483"/>
                </a:cubicBezTo>
                <a:cubicBezTo>
                  <a:pt x="317500" y="248742"/>
                  <a:pt x="312142" y="254000"/>
                  <a:pt x="306784" y="254000"/>
                </a:cubicBezTo>
                <a:cubicBezTo>
                  <a:pt x="306784" y="254000"/>
                  <a:pt x="306784" y="254000"/>
                  <a:pt x="285353" y="254000"/>
                </a:cubicBezTo>
                <a:cubicBezTo>
                  <a:pt x="279995" y="254000"/>
                  <a:pt x="274637" y="248742"/>
                  <a:pt x="274637" y="243483"/>
                </a:cubicBezTo>
                <a:cubicBezTo>
                  <a:pt x="274637" y="243483"/>
                  <a:pt x="274637" y="243483"/>
                  <a:pt x="274637" y="96242"/>
                </a:cubicBezTo>
                <a:cubicBezTo>
                  <a:pt x="274637" y="90984"/>
                  <a:pt x="279995" y="85725"/>
                  <a:pt x="285353" y="85725"/>
                </a:cubicBezTo>
                <a:close/>
                <a:moveTo>
                  <a:pt x="158353" y="42862"/>
                </a:moveTo>
                <a:cubicBezTo>
                  <a:pt x="158353" y="42862"/>
                  <a:pt x="158353" y="42862"/>
                  <a:pt x="179784" y="42862"/>
                </a:cubicBezTo>
                <a:cubicBezTo>
                  <a:pt x="185142" y="42862"/>
                  <a:pt x="190500" y="48140"/>
                  <a:pt x="190500" y="53419"/>
                </a:cubicBezTo>
                <a:cubicBezTo>
                  <a:pt x="190500" y="53419"/>
                  <a:pt x="190500" y="53419"/>
                  <a:pt x="190500" y="243443"/>
                </a:cubicBezTo>
                <a:cubicBezTo>
                  <a:pt x="190500" y="248722"/>
                  <a:pt x="185142" y="254000"/>
                  <a:pt x="179784" y="254000"/>
                </a:cubicBezTo>
                <a:cubicBezTo>
                  <a:pt x="179784" y="254000"/>
                  <a:pt x="179784" y="254000"/>
                  <a:pt x="158353" y="254000"/>
                </a:cubicBezTo>
                <a:cubicBezTo>
                  <a:pt x="152995" y="254000"/>
                  <a:pt x="147637" y="248722"/>
                  <a:pt x="147637" y="243443"/>
                </a:cubicBezTo>
                <a:cubicBezTo>
                  <a:pt x="147637" y="243443"/>
                  <a:pt x="147637" y="243443"/>
                  <a:pt x="147637" y="53419"/>
                </a:cubicBezTo>
                <a:cubicBezTo>
                  <a:pt x="147637" y="48140"/>
                  <a:pt x="152995" y="42862"/>
                  <a:pt x="158353" y="42862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42267" y="0"/>
                </a:cubicBezTo>
                <a:cubicBezTo>
                  <a:pt x="42267" y="0"/>
                  <a:pt x="42267" y="0"/>
                  <a:pt x="42267" y="295871"/>
                </a:cubicBezTo>
                <a:lnTo>
                  <a:pt x="338138" y="295871"/>
                </a:lnTo>
                <a:cubicBezTo>
                  <a:pt x="338138" y="295871"/>
                  <a:pt x="338138" y="295871"/>
                  <a:pt x="338138" y="338138"/>
                </a:cubicBezTo>
                <a:cubicBezTo>
                  <a:pt x="338138" y="338138"/>
                  <a:pt x="338138" y="338138"/>
                  <a:pt x="21133" y="338138"/>
                </a:cubicBezTo>
                <a:cubicBezTo>
                  <a:pt x="9246" y="338138"/>
                  <a:pt x="0" y="328892"/>
                  <a:pt x="0" y="317005"/>
                </a:cubicBezTo>
                <a:cubicBezTo>
                  <a:pt x="0" y="317005"/>
                  <a:pt x="0" y="317005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Rectangle 72">
            <a:extLst>
              <a:ext uri="{FF2B5EF4-FFF2-40B4-BE49-F238E27FC236}">
                <a16:creationId xmlns:a16="http://schemas.microsoft.com/office/drawing/2014/main" id="{AB3546CB-3AF5-4710-A780-17999A1CC027}"/>
              </a:ext>
            </a:extLst>
          </p:cNvPr>
          <p:cNvSpPr/>
          <p:nvPr/>
        </p:nvSpPr>
        <p:spPr>
          <a:xfrm flipH="1">
            <a:off x="1676532" y="994342"/>
            <a:ext cx="465640" cy="3449616"/>
          </a:xfrm>
          <a:prstGeom prst="rect">
            <a:avLst/>
          </a:prstGeom>
        </p:spPr>
        <p:txBody>
          <a:bodyPr vert="eaVert" wrap="none" lIns="0" tIns="0" rIns="0" bIns="0">
            <a:norm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全球化妆品行业市场规模</a:t>
            </a:r>
          </a:p>
        </p:txBody>
      </p:sp>
    </p:spTree>
    <p:extLst>
      <p:ext uri="{BB962C8B-B14F-4D97-AF65-F5344CB8AC3E}">
        <p14:creationId xmlns:p14="http://schemas.microsoft.com/office/powerpoint/2010/main" val="929564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8C4478-B403-4A0F-8C0F-BE93C4643CEC}"/>
              </a:ext>
            </a:extLst>
          </p:cNvPr>
          <p:cNvSpPr/>
          <p:nvPr/>
        </p:nvSpPr>
        <p:spPr>
          <a:xfrm>
            <a:off x="1210891" y="761522"/>
            <a:ext cx="465641" cy="46564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2DD1136F-B11C-468C-ADF9-C62342F5C62B}"/>
              </a:ext>
            </a:extLst>
          </p:cNvPr>
          <p:cNvSpPr>
            <a:spLocks/>
          </p:cNvSpPr>
          <p:nvPr/>
        </p:nvSpPr>
        <p:spPr bwMode="auto">
          <a:xfrm>
            <a:off x="1327099" y="874828"/>
            <a:ext cx="242793" cy="211296"/>
          </a:xfrm>
          <a:custGeom>
            <a:avLst/>
            <a:gdLst>
              <a:gd name="connsiteX0" fmla="*/ 221853 w 338138"/>
              <a:gd name="connsiteY0" fmla="*/ 169862 h 338138"/>
              <a:gd name="connsiteX1" fmla="*/ 243284 w 338138"/>
              <a:gd name="connsiteY1" fmla="*/ 169862 h 338138"/>
              <a:gd name="connsiteX2" fmla="*/ 254000 w 338138"/>
              <a:gd name="connsiteY2" fmla="*/ 180379 h 338138"/>
              <a:gd name="connsiteX3" fmla="*/ 254000 w 338138"/>
              <a:gd name="connsiteY3" fmla="*/ 243483 h 338138"/>
              <a:gd name="connsiteX4" fmla="*/ 243284 w 338138"/>
              <a:gd name="connsiteY4" fmla="*/ 254000 h 338138"/>
              <a:gd name="connsiteX5" fmla="*/ 221853 w 338138"/>
              <a:gd name="connsiteY5" fmla="*/ 254000 h 338138"/>
              <a:gd name="connsiteX6" fmla="*/ 211137 w 338138"/>
              <a:gd name="connsiteY6" fmla="*/ 243483 h 338138"/>
              <a:gd name="connsiteX7" fmla="*/ 211137 w 338138"/>
              <a:gd name="connsiteY7" fmla="*/ 180379 h 338138"/>
              <a:gd name="connsiteX8" fmla="*/ 221853 w 338138"/>
              <a:gd name="connsiteY8" fmla="*/ 169862 h 338138"/>
              <a:gd name="connsiteX9" fmla="*/ 94853 w 338138"/>
              <a:gd name="connsiteY9" fmla="*/ 127000 h 338138"/>
              <a:gd name="connsiteX10" fmla="*/ 116284 w 338138"/>
              <a:gd name="connsiteY10" fmla="*/ 127000 h 338138"/>
              <a:gd name="connsiteX11" fmla="*/ 127000 w 338138"/>
              <a:gd name="connsiteY11" fmla="*/ 137583 h 338138"/>
              <a:gd name="connsiteX12" fmla="*/ 127000 w 338138"/>
              <a:gd name="connsiteY12" fmla="*/ 243417 h 338138"/>
              <a:gd name="connsiteX13" fmla="*/ 116284 w 338138"/>
              <a:gd name="connsiteY13" fmla="*/ 254000 h 338138"/>
              <a:gd name="connsiteX14" fmla="*/ 94853 w 338138"/>
              <a:gd name="connsiteY14" fmla="*/ 254000 h 338138"/>
              <a:gd name="connsiteX15" fmla="*/ 84137 w 338138"/>
              <a:gd name="connsiteY15" fmla="*/ 243417 h 338138"/>
              <a:gd name="connsiteX16" fmla="*/ 84137 w 338138"/>
              <a:gd name="connsiteY16" fmla="*/ 137583 h 338138"/>
              <a:gd name="connsiteX17" fmla="*/ 94853 w 338138"/>
              <a:gd name="connsiteY17" fmla="*/ 127000 h 338138"/>
              <a:gd name="connsiteX18" fmla="*/ 285353 w 338138"/>
              <a:gd name="connsiteY18" fmla="*/ 85725 h 338138"/>
              <a:gd name="connsiteX19" fmla="*/ 306784 w 338138"/>
              <a:gd name="connsiteY19" fmla="*/ 85725 h 338138"/>
              <a:gd name="connsiteX20" fmla="*/ 317500 w 338138"/>
              <a:gd name="connsiteY20" fmla="*/ 96242 h 338138"/>
              <a:gd name="connsiteX21" fmla="*/ 317500 w 338138"/>
              <a:gd name="connsiteY21" fmla="*/ 243483 h 338138"/>
              <a:gd name="connsiteX22" fmla="*/ 306784 w 338138"/>
              <a:gd name="connsiteY22" fmla="*/ 254000 h 338138"/>
              <a:gd name="connsiteX23" fmla="*/ 285353 w 338138"/>
              <a:gd name="connsiteY23" fmla="*/ 254000 h 338138"/>
              <a:gd name="connsiteX24" fmla="*/ 274637 w 338138"/>
              <a:gd name="connsiteY24" fmla="*/ 243483 h 338138"/>
              <a:gd name="connsiteX25" fmla="*/ 274637 w 338138"/>
              <a:gd name="connsiteY25" fmla="*/ 96242 h 338138"/>
              <a:gd name="connsiteX26" fmla="*/ 285353 w 338138"/>
              <a:gd name="connsiteY26" fmla="*/ 85725 h 338138"/>
              <a:gd name="connsiteX27" fmla="*/ 158353 w 338138"/>
              <a:gd name="connsiteY27" fmla="*/ 42862 h 338138"/>
              <a:gd name="connsiteX28" fmla="*/ 179784 w 338138"/>
              <a:gd name="connsiteY28" fmla="*/ 42862 h 338138"/>
              <a:gd name="connsiteX29" fmla="*/ 190500 w 338138"/>
              <a:gd name="connsiteY29" fmla="*/ 53419 h 338138"/>
              <a:gd name="connsiteX30" fmla="*/ 190500 w 338138"/>
              <a:gd name="connsiteY30" fmla="*/ 243443 h 338138"/>
              <a:gd name="connsiteX31" fmla="*/ 179784 w 338138"/>
              <a:gd name="connsiteY31" fmla="*/ 254000 h 338138"/>
              <a:gd name="connsiteX32" fmla="*/ 158353 w 338138"/>
              <a:gd name="connsiteY32" fmla="*/ 254000 h 338138"/>
              <a:gd name="connsiteX33" fmla="*/ 147637 w 338138"/>
              <a:gd name="connsiteY33" fmla="*/ 243443 h 338138"/>
              <a:gd name="connsiteX34" fmla="*/ 147637 w 338138"/>
              <a:gd name="connsiteY34" fmla="*/ 53419 h 338138"/>
              <a:gd name="connsiteX35" fmla="*/ 158353 w 338138"/>
              <a:gd name="connsiteY35" fmla="*/ 42862 h 338138"/>
              <a:gd name="connsiteX36" fmla="*/ 0 w 338138"/>
              <a:gd name="connsiteY36" fmla="*/ 0 h 338138"/>
              <a:gd name="connsiteX37" fmla="*/ 42267 w 338138"/>
              <a:gd name="connsiteY37" fmla="*/ 0 h 338138"/>
              <a:gd name="connsiteX38" fmla="*/ 42267 w 338138"/>
              <a:gd name="connsiteY38" fmla="*/ 295871 h 338138"/>
              <a:gd name="connsiteX39" fmla="*/ 338138 w 338138"/>
              <a:gd name="connsiteY39" fmla="*/ 295871 h 338138"/>
              <a:gd name="connsiteX40" fmla="*/ 338138 w 338138"/>
              <a:gd name="connsiteY40" fmla="*/ 338138 h 338138"/>
              <a:gd name="connsiteX41" fmla="*/ 21133 w 338138"/>
              <a:gd name="connsiteY41" fmla="*/ 338138 h 338138"/>
              <a:gd name="connsiteX42" fmla="*/ 0 w 338138"/>
              <a:gd name="connsiteY42" fmla="*/ 317005 h 338138"/>
              <a:gd name="connsiteX43" fmla="*/ 0 w 338138"/>
              <a:gd name="connsiteY43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38138" h="338138">
                <a:moveTo>
                  <a:pt x="221853" y="169862"/>
                </a:moveTo>
                <a:cubicBezTo>
                  <a:pt x="221853" y="169862"/>
                  <a:pt x="221853" y="169862"/>
                  <a:pt x="243284" y="169862"/>
                </a:cubicBezTo>
                <a:cubicBezTo>
                  <a:pt x="248642" y="169862"/>
                  <a:pt x="254000" y="175121"/>
                  <a:pt x="254000" y="180379"/>
                </a:cubicBezTo>
                <a:cubicBezTo>
                  <a:pt x="254000" y="180379"/>
                  <a:pt x="254000" y="180379"/>
                  <a:pt x="254000" y="243483"/>
                </a:cubicBezTo>
                <a:cubicBezTo>
                  <a:pt x="254000" y="248742"/>
                  <a:pt x="248642" y="254000"/>
                  <a:pt x="243284" y="254000"/>
                </a:cubicBezTo>
                <a:cubicBezTo>
                  <a:pt x="243284" y="254000"/>
                  <a:pt x="243284" y="254000"/>
                  <a:pt x="221853" y="254000"/>
                </a:cubicBezTo>
                <a:cubicBezTo>
                  <a:pt x="216495" y="254000"/>
                  <a:pt x="211137" y="248742"/>
                  <a:pt x="211137" y="243483"/>
                </a:cubicBezTo>
                <a:cubicBezTo>
                  <a:pt x="211137" y="243483"/>
                  <a:pt x="211137" y="243483"/>
                  <a:pt x="211137" y="180379"/>
                </a:cubicBezTo>
                <a:cubicBezTo>
                  <a:pt x="211137" y="175121"/>
                  <a:pt x="216495" y="169862"/>
                  <a:pt x="221853" y="169862"/>
                </a:cubicBezTo>
                <a:close/>
                <a:moveTo>
                  <a:pt x="94853" y="127000"/>
                </a:moveTo>
                <a:cubicBezTo>
                  <a:pt x="94853" y="127000"/>
                  <a:pt x="94853" y="127000"/>
                  <a:pt x="116284" y="127000"/>
                </a:cubicBezTo>
                <a:cubicBezTo>
                  <a:pt x="121642" y="127000"/>
                  <a:pt x="127000" y="132292"/>
                  <a:pt x="127000" y="137583"/>
                </a:cubicBezTo>
                <a:cubicBezTo>
                  <a:pt x="127000" y="137583"/>
                  <a:pt x="127000" y="137583"/>
                  <a:pt x="127000" y="243417"/>
                </a:cubicBezTo>
                <a:cubicBezTo>
                  <a:pt x="127000" y="248708"/>
                  <a:pt x="121642" y="254000"/>
                  <a:pt x="116284" y="254000"/>
                </a:cubicBezTo>
                <a:cubicBezTo>
                  <a:pt x="116284" y="254000"/>
                  <a:pt x="116284" y="254000"/>
                  <a:pt x="94853" y="254000"/>
                </a:cubicBezTo>
                <a:cubicBezTo>
                  <a:pt x="89495" y="254000"/>
                  <a:pt x="84137" y="248708"/>
                  <a:pt x="84137" y="243417"/>
                </a:cubicBezTo>
                <a:cubicBezTo>
                  <a:pt x="84137" y="243417"/>
                  <a:pt x="84137" y="243417"/>
                  <a:pt x="84137" y="137583"/>
                </a:cubicBezTo>
                <a:cubicBezTo>
                  <a:pt x="84137" y="132292"/>
                  <a:pt x="89495" y="127000"/>
                  <a:pt x="94853" y="127000"/>
                </a:cubicBezTo>
                <a:close/>
                <a:moveTo>
                  <a:pt x="285353" y="85725"/>
                </a:moveTo>
                <a:cubicBezTo>
                  <a:pt x="285353" y="85725"/>
                  <a:pt x="285353" y="85725"/>
                  <a:pt x="306784" y="85725"/>
                </a:cubicBezTo>
                <a:cubicBezTo>
                  <a:pt x="312142" y="85725"/>
                  <a:pt x="317500" y="90984"/>
                  <a:pt x="317500" y="96242"/>
                </a:cubicBezTo>
                <a:cubicBezTo>
                  <a:pt x="317500" y="96242"/>
                  <a:pt x="317500" y="96242"/>
                  <a:pt x="317500" y="243483"/>
                </a:cubicBezTo>
                <a:cubicBezTo>
                  <a:pt x="317500" y="248742"/>
                  <a:pt x="312142" y="254000"/>
                  <a:pt x="306784" y="254000"/>
                </a:cubicBezTo>
                <a:cubicBezTo>
                  <a:pt x="306784" y="254000"/>
                  <a:pt x="306784" y="254000"/>
                  <a:pt x="285353" y="254000"/>
                </a:cubicBezTo>
                <a:cubicBezTo>
                  <a:pt x="279995" y="254000"/>
                  <a:pt x="274637" y="248742"/>
                  <a:pt x="274637" y="243483"/>
                </a:cubicBezTo>
                <a:cubicBezTo>
                  <a:pt x="274637" y="243483"/>
                  <a:pt x="274637" y="243483"/>
                  <a:pt x="274637" y="96242"/>
                </a:cubicBezTo>
                <a:cubicBezTo>
                  <a:pt x="274637" y="90984"/>
                  <a:pt x="279995" y="85725"/>
                  <a:pt x="285353" y="85725"/>
                </a:cubicBezTo>
                <a:close/>
                <a:moveTo>
                  <a:pt x="158353" y="42862"/>
                </a:moveTo>
                <a:cubicBezTo>
                  <a:pt x="158353" y="42862"/>
                  <a:pt x="158353" y="42862"/>
                  <a:pt x="179784" y="42862"/>
                </a:cubicBezTo>
                <a:cubicBezTo>
                  <a:pt x="185142" y="42862"/>
                  <a:pt x="190500" y="48140"/>
                  <a:pt x="190500" y="53419"/>
                </a:cubicBezTo>
                <a:cubicBezTo>
                  <a:pt x="190500" y="53419"/>
                  <a:pt x="190500" y="53419"/>
                  <a:pt x="190500" y="243443"/>
                </a:cubicBezTo>
                <a:cubicBezTo>
                  <a:pt x="190500" y="248722"/>
                  <a:pt x="185142" y="254000"/>
                  <a:pt x="179784" y="254000"/>
                </a:cubicBezTo>
                <a:cubicBezTo>
                  <a:pt x="179784" y="254000"/>
                  <a:pt x="179784" y="254000"/>
                  <a:pt x="158353" y="254000"/>
                </a:cubicBezTo>
                <a:cubicBezTo>
                  <a:pt x="152995" y="254000"/>
                  <a:pt x="147637" y="248722"/>
                  <a:pt x="147637" y="243443"/>
                </a:cubicBezTo>
                <a:cubicBezTo>
                  <a:pt x="147637" y="243443"/>
                  <a:pt x="147637" y="243443"/>
                  <a:pt x="147637" y="53419"/>
                </a:cubicBezTo>
                <a:cubicBezTo>
                  <a:pt x="147637" y="48140"/>
                  <a:pt x="152995" y="42862"/>
                  <a:pt x="158353" y="42862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42267" y="0"/>
                </a:cubicBezTo>
                <a:cubicBezTo>
                  <a:pt x="42267" y="0"/>
                  <a:pt x="42267" y="0"/>
                  <a:pt x="42267" y="295871"/>
                </a:cubicBezTo>
                <a:lnTo>
                  <a:pt x="338138" y="295871"/>
                </a:lnTo>
                <a:cubicBezTo>
                  <a:pt x="338138" y="295871"/>
                  <a:pt x="338138" y="295871"/>
                  <a:pt x="338138" y="338138"/>
                </a:cubicBezTo>
                <a:cubicBezTo>
                  <a:pt x="338138" y="338138"/>
                  <a:pt x="338138" y="338138"/>
                  <a:pt x="21133" y="338138"/>
                </a:cubicBezTo>
                <a:cubicBezTo>
                  <a:pt x="9246" y="338138"/>
                  <a:pt x="0" y="328892"/>
                  <a:pt x="0" y="317005"/>
                </a:cubicBezTo>
                <a:cubicBezTo>
                  <a:pt x="0" y="317005"/>
                  <a:pt x="0" y="317005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Rectangle 72">
            <a:extLst>
              <a:ext uri="{FF2B5EF4-FFF2-40B4-BE49-F238E27FC236}">
                <a16:creationId xmlns:a16="http://schemas.microsoft.com/office/drawing/2014/main" id="{AB3546CB-3AF5-4710-A780-17999A1CC027}"/>
              </a:ext>
            </a:extLst>
          </p:cNvPr>
          <p:cNvSpPr/>
          <p:nvPr/>
        </p:nvSpPr>
        <p:spPr>
          <a:xfrm flipH="1">
            <a:off x="1676532" y="994342"/>
            <a:ext cx="465640" cy="3449616"/>
          </a:xfrm>
          <a:prstGeom prst="rect">
            <a:avLst/>
          </a:prstGeom>
        </p:spPr>
        <p:txBody>
          <a:bodyPr vert="eaVert" wrap="none" lIns="0" tIns="0" rIns="0" bIns="0">
            <a:norm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中国化妆品行业市场规模</a:t>
            </a:r>
          </a:p>
        </p:txBody>
      </p:sp>
      <p:pic>
        <p:nvPicPr>
          <p:cNvPr id="2050" name="Picture 2" descr="untitled2">
            <a:extLst>
              <a:ext uri="{FF2B5EF4-FFF2-40B4-BE49-F238E27FC236}">
                <a16:creationId xmlns:a16="http://schemas.microsoft.com/office/drawing/2014/main" id="{6DE6223A-503F-40AA-B15F-E4B8D4B1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2050"/>
            <a:ext cx="5472608" cy="4477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9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/>
          <p:cNvSpPr>
            <a:spLocks/>
          </p:cNvSpPr>
          <p:nvPr/>
        </p:nvSpPr>
        <p:spPr bwMode="auto">
          <a:xfrm rot="10800000" flipH="1">
            <a:off x="3508710" y="3069775"/>
            <a:ext cx="126549" cy="126549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9"/>
          <p:cNvSpPr>
            <a:spLocks/>
          </p:cNvSpPr>
          <p:nvPr/>
        </p:nvSpPr>
        <p:spPr bwMode="auto">
          <a:xfrm rot="10800000" flipH="1">
            <a:off x="7534310" y="3069775"/>
            <a:ext cx="127215" cy="126549"/>
          </a:xfrm>
          <a:custGeom>
            <a:avLst/>
            <a:gdLst>
              <a:gd name="T0" fmla="*/ 151606 w 21600"/>
              <a:gd name="T1" fmla="*/ 150813 h 21600"/>
              <a:gd name="T2" fmla="*/ 151606 w 21600"/>
              <a:gd name="T3" fmla="*/ 150813 h 21600"/>
              <a:gd name="T4" fmla="*/ 151606 w 21600"/>
              <a:gd name="T5" fmla="*/ 150813 h 21600"/>
              <a:gd name="T6" fmla="*/ 151606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Freeform: Shape 19"/>
          <p:cNvSpPr>
            <a:spLocks/>
          </p:cNvSpPr>
          <p:nvPr/>
        </p:nvSpPr>
        <p:spPr bwMode="auto">
          <a:xfrm>
            <a:off x="4590374" y="3117065"/>
            <a:ext cx="1896241" cy="5674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200" b="1" dirty="0"/>
              <a:t>2018</a:t>
            </a:r>
            <a:r>
              <a:rPr lang="zh-CN" altLang="en-US" sz="1200" b="1" dirty="0"/>
              <a:t>年</a:t>
            </a:r>
            <a:r>
              <a:rPr lang="en-US" altLang="zh-CN" sz="1200" b="1" dirty="0"/>
              <a:t>1-11</a:t>
            </a:r>
            <a:r>
              <a:rPr lang="zh-CN" altLang="en-US" sz="1200" b="1" dirty="0"/>
              <a:t>月全国化妆品零售额同比增加</a:t>
            </a:r>
            <a:r>
              <a:rPr lang="en-US" altLang="zh-CN" sz="1200" b="1" dirty="0"/>
              <a:t>10.5%</a:t>
            </a:r>
            <a:r>
              <a:rPr lang="zh-CN" altLang="en-US" sz="1200" b="1" dirty="0"/>
              <a:t>，高于同期社会消费品零售总额增速</a:t>
            </a:r>
            <a:r>
              <a:rPr lang="en-US" altLang="zh-CN" sz="1200" b="1" dirty="0"/>
              <a:t>1.4</a:t>
            </a:r>
            <a:r>
              <a:rPr lang="zh-CN" altLang="en-US" sz="1200" b="1" dirty="0"/>
              <a:t>个百分点。</a:t>
            </a:r>
            <a:endParaRPr lang="zh-CN" altLang="en-US" sz="1200" b="1" dirty="0">
              <a:solidFill>
                <a:srgbClr val="4D4E4C"/>
              </a:solidFill>
            </a:endParaRPr>
          </a:p>
        </p:txBody>
      </p:sp>
      <p:sp>
        <p:nvSpPr>
          <p:cNvPr id="22" name="Freeform: Shape 20"/>
          <p:cNvSpPr>
            <a:spLocks/>
          </p:cNvSpPr>
          <p:nvPr/>
        </p:nvSpPr>
        <p:spPr bwMode="auto">
          <a:xfrm>
            <a:off x="565439" y="3013161"/>
            <a:ext cx="1895575" cy="10388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srgbClr val="4D4E4C"/>
                </a:solidFill>
              </a:rPr>
              <a:t>我国限额以上化妆品企业零售总额呈增长趋势，但增长速度从</a:t>
            </a:r>
            <a:r>
              <a:rPr lang="en-US" altLang="zh-CN" sz="1200" b="1" dirty="0">
                <a:solidFill>
                  <a:srgbClr val="4D4E4C"/>
                </a:solidFill>
              </a:rPr>
              <a:t>2010</a:t>
            </a:r>
            <a:r>
              <a:rPr lang="zh-CN" altLang="en-US" sz="1200" b="1" dirty="0">
                <a:solidFill>
                  <a:srgbClr val="4D4E4C"/>
                </a:solidFill>
              </a:rPr>
              <a:t>年的</a:t>
            </a:r>
            <a:r>
              <a:rPr lang="en-US" altLang="zh-CN" sz="1200" b="1" dirty="0">
                <a:solidFill>
                  <a:srgbClr val="4D4E4C"/>
                </a:solidFill>
              </a:rPr>
              <a:t>20.2%</a:t>
            </a:r>
            <a:r>
              <a:rPr lang="zh-CN" altLang="en-US" sz="1200" b="1" dirty="0">
                <a:solidFill>
                  <a:srgbClr val="4D4E4C"/>
                </a:solidFill>
              </a:rPr>
              <a:t>持续下降至</a:t>
            </a:r>
            <a:r>
              <a:rPr lang="en-US" altLang="zh-CN" sz="1200" b="1" dirty="0">
                <a:solidFill>
                  <a:srgbClr val="4D4E4C"/>
                </a:solidFill>
              </a:rPr>
              <a:t>2016</a:t>
            </a:r>
            <a:r>
              <a:rPr lang="zh-CN" altLang="en-US" sz="1200" b="1" dirty="0">
                <a:solidFill>
                  <a:srgbClr val="4D4E4C"/>
                </a:solidFill>
              </a:rPr>
              <a:t>年的</a:t>
            </a:r>
            <a:r>
              <a:rPr lang="en-US" altLang="zh-CN" sz="1200" b="1" dirty="0">
                <a:solidFill>
                  <a:srgbClr val="4D4E4C"/>
                </a:solidFill>
              </a:rPr>
              <a:t>8.3%</a:t>
            </a:r>
            <a:endParaRPr lang="zh-CN" altLang="en-US" sz="1200" b="1" dirty="0">
              <a:solidFill>
                <a:srgbClr val="4D4E4C"/>
              </a:solidFill>
            </a:endParaRPr>
          </a:p>
        </p:txBody>
      </p:sp>
      <p:sp>
        <p:nvSpPr>
          <p:cNvPr id="23" name="Freeform: Shape 21"/>
          <p:cNvSpPr>
            <a:spLocks/>
          </p:cNvSpPr>
          <p:nvPr/>
        </p:nvSpPr>
        <p:spPr bwMode="auto">
          <a:xfrm>
            <a:off x="3251615" y="3327536"/>
            <a:ext cx="630748" cy="22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4D4E4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增速明显提升</a:t>
            </a:r>
          </a:p>
        </p:txBody>
      </p:sp>
      <p:sp>
        <p:nvSpPr>
          <p:cNvPr id="24" name="Freeform: Shape 22"/>
          <p:cNvSpPr>
            <a:spLocks/>
          </p:cNvSpPr>
          <p:nvPr/>
        </p:nvSpPr>
        <p:spPr bwMode="auto">
          <a:xfrm>
            <a:off x="7106707" y="3327536"/>
            <a:ext cx="982422" cy="22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rgbClr val="4D4E4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4000</a:t>
            </a:r>
            <a:r>
              <a:rPr lang="zh-CN" altLang="en-US" b="1" dirty="0">
                <a:solidFill>
                  <a:srgbClr val="4D4E4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亿</a:t>
            </a:r>
          </a:p>
        </p:txBody>
      </p:sp>
      <p:sp>
        <p:nvSpPr>
          <p:cNvPr id="8" name="Freeform: Shape 6"/>
          <p:cNvSpPr>
            <a:spLocks/>
          </p:cNvSpPr>
          <p:nvPr/>
        </p:nvSpPr>
        <p:spPr bwMode="auto">
          <a:xfrm>
            <a:off x="1431969" y="2017418"/>
            <a:ext cx="126549" cy="126549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7"/>
          <p:cNvSpPr>
            <a:spLocks/>
          </p:cNvSpPr>
          <p:nvPr/>
        </p:nvSpPr>
        <p:spPr bwMode="auto">
          <a:xfrm>
            <a:off x="5521510" y="2017418"/>
            <a:ext cx="126549" cy="126549"/>
          </a:xfrm>
          <a:custGeom>
            <a:avLst/>
            <a:gdLst>
              <a:gd name="T0" fmla="*/ 150813 w 21600"/>
              <a:gd name="T1" fmla="*/ 150813 h 21600"/>
              <a:gd name="T2" fmla="*/ 150813 w 21600"/>
              <a:gd name="T3" fmla="*/ 150813 h 21600"/>
              <a:gd name="T4" fmla="*/ 150813 w 21600"/>
              <a:gd name="T5" fmla="*/ 150813 h 21600"/>
              <a:gd name="T6" fmla="*/ 150813 w 21600"/>
              <a:gd name="T7" fmla="*/ 1508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21599"/>
                </a:lnTo>
                <a:lnTo>
                  <a:pt x="0" y="21599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Freeform: Shape 17"/>
          <p:cNvSpPr>
            <a:spLocks/>
          </p:cNvSpPr>
          <p:nvPr/>
        </p:nvSpPr>
        <p:spPr bwMode="auto">
          <a:xfrm>
            <a:off x="2592227" y="1473256"/>
            <a:ext cx="1895575" cy="5681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200" b="1" dirty="0"/>
              <a:t>2017</a:t>
            </a:r>
            <a:r>
              <a:rPr lang="zh-CN" altLang="zh-CN" sz="1200" b="1" dirty="0"/>
              <a:t>年全国化妆品市场规模达到</a:t>
            </a:r>
            <a:r>
              <a:rPr lang="en-US" altLang="zh-CN" sz="1200" b="1" dirty="0"/>
              <a:t>3616</a:t>
            </a:r>
            <a:r>
              <a:rPr lang="zh-CN" altLang="zh-CN" sz="1200" b="1" dirty="0"/>
              <a:t>亿元，同比增速达到</a:t>
            </a:r>
            <a:r>
              <a:rPr lang="en-US" altLang="zh-CN" sz="1200" b="1" dirty="0"/>
              <a:t>10%</a:t>
            </a:r>
            <a:endParaRPr lang="zh-CN" altLang="en-US" sz="1200" b="1" dirty="0">
              <a:solidFill>
                <a:srgbClr val="4D4E4C"/>
              </a:solidFill>
            </a:endParaRPr>
          </a:p>
        </p:txBody>
      </p:sp>
      <p:sp>
        <p:nvSpPr>
          <p:cNvPr id="20" name="Freeform: Shape 18"/>
          <p:cNvSpPr>
            <a:spLocks/>
          </p:cNvSpPr>
          <p:nvPr/>
        </p:nvSpPr>
        <p:spPr bwMode="auto">
          <a:xfrm>
            <a:off x="6653127" y="1473256"/>
            <a:ext cx="1895575" cy="5681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b="1" dirty="0">
                <a:solidFill>
                  <a:srgbClr val="4D4E4C"/>
                </a:solidFill>
              </a:rPr>
              <a:t>未来我国化妆品零售额将突破</a:t>
            </a:r>
            <a:r>
              <a:rPr lang="en-US" altLang="zh-CN" sz="1200" b="1" dirty="0">
                <a:solidFill>
                  <a:srgbClr val="4D4E4C"/>
                </a:solidFill>
              </a:rPr>
              <a:t>4000</a:t>
            </a:r>
            <a:r>
              <a:rPr lang="zh-CN" altLang="en-US" sz="1200" b="1" dirty="0">
                <a:solidFill>
                  <a:srgbClr val="4D4E4C"/>
                </a:solidFill>
              </a:rPr>
              <a:t>亿。</a:t>
            </a:r>
          </a:p>
        </p:txBody>
      </p:sp>
      <p:sp>
        <p:nvSpPr>
          <p:cNvPr id="25" name="Freeform: Shape 23"/>
          <p:cNvSpPr>
            <a:spLocks/>
          </p:cNvSpPr>
          <p:nvPr/>
        </p:nvSpPr>
        <p:spPr bwMode="auto">
          <a:xfrm>
            <a:off x="5262417" y="1701044"/>
            <a:ext cx="734652" cy="22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4D4E4C"/>
                </a:solidFill>
              </a:rPr>
              <a:t>高于同期</a:t>
            </a:r>
          </a:p>
        </p:txBody>
      </p:sp>
      <p:sp>
        <p:nvSpPr>
          <p:cNvPr id="26" name="Freeform: Shape 24"/>
          <p:cNvSpPr>
            <a:spLocks/>
          </p:cNvSpPr>
          <p:nvPr/>
        </p:nvSpPr>
        <p:spPr bwMode="auto">
          <a:xfrm>
            <a:off x="1212839" y="1701044"/>
            <a:ext cx="564810" cy="22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rmAutofit fontScale="92500" lnSpcReduction="20000"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4D4E4C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增长趋势</a:t>
            </a:r>
          </a:p>
        </p:txBody>
      </p:sp>
      <p:sp>
        <p:nvSpPr>
          <p:cNvPr id="4" name="Freeform: Shape 2"/>
          <p:cNvSpPr>
            <a:spLocks/>
          </p:cNvSpPr>
          <p:nvPr/>
        </p:nvSpPr>
        <p:spPr bwMode="auto">
          <a:xfrm>
            <a:off x="552118" y="2349776"/>
            <a:ext cx="2013466" cy="504199"/>
          </a:xfrm>
          <a:custGeom>
            <a:avLst/>
            <a:gdLst>
              <a:gd name="T0" fmla="*/ 2399507 w 21600"/>
              <a:gd name="T1" fmla="*/ 600869 h 21600"/>
              <a:gd name="T2" fmla="*/ 2399507 w 21600"/>
              <a:gd name="T3" fmla="*/ 600869 h 21600"/>
              <a:gd name="T4" fmla="*/ 2399507 w 21600"/>
              <a:gd name="T5" fmla="*/ 600869 h 21600"/>
              <a:gd name="T6" fmla="*/ 2399507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Freeform: Shape 3"/>
          <p:cNvSpPr>
            <a:spLocks/>
          </p:cNvSpPr>
          <p:nvPr/>
        </p:nvSpPr>
        <p:spPr bwMode="auto">
          <a:xfrm>
            <a:off x="2565584" y="2349776"/>
            <a:ext cx="2012801" cy="504199"/>
          </a:xfrm>
          <a:custGeom>
            <a:avLst/>
            <a:gdLst>
              <a:gd name="T0" fmla="*/ 2398713 w 21600"/>
              <a:gd name="T1" fmla="*/ 600869 h 21600"/>
              <a:gd name="T2" fmla="*/ 2398713 w 21600"/>
              <a:gd name="T3" fmla="*/ 600869 h 21600"/>
              <a:gd name="T4" fmla="*/ 2398713 w 21600"/>
              <a:gd name="T5" fmla="*/ 600869 h 21600"/>
              <a:gd name="T6" fmla="*/ 2398713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4"/>
          <p:cNvSpPr>
            <a:spLocks/>
          </p:cNvSpPr>
          <p:nvPr/>
        </p:nvSpPr>
        <p:spPr bwMode="auto">
          <a:xfrm>
            <a:off x="4578385" y="2349776"/>
            <a:ext cx="2012800" cy="504199"/>
          </a:xfrm>
          <a:custGeom>
            <a:avLst/>
            <a:gdLst>
              <a:gd name="T0" fmla="*/ 2398713 w 21600"/>
              <a:gd name="T1" fmla="*/ 600869 h 21600"/>
              <a:gd name="T2" fmla="*/ 2398713 w 21600"/>
              <a:gd name="T3" fmla="*/ 600869 h 21600"/>
              <a:gd name="T4" fmla="*/ 2398713 w 21600"/>
              <a:gd name="T5" fmla="*/ 600869 h 21600"/>
              <a:gd name="T6" fmla="*/ 2398713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5"/>
          <p:cNvSpPr>
            <a:spLocks/>
          </p:cNvSpPr>
          <p:nvPr/>
        </p:nvSpPr>
        <p:spPr bwMode="auto">
          <a:xfrm>
            <a:off x="6578416" y="2355583"/>
            <a:ext cx="2013466" cy="504199"/>
          </a:xfrm>
          <a:custGeom>
            <a:avLst/>
            <a:gdLst>
              <a:gd name="T0" fmla="*/ 2399506 w 21600"/>
              <a:gd name="T1" fmla="*/ 600869 h 21600"/>
              <a:gd name="T2" fmla="*/ 2399506 w 21600"/>
              <a:gd name="T3" fmla="*/ 600869 h 21600"/>
              <a:gd name="T4" fmla="*/ 2399506 w 21600"/>
              <a:gd name="T5" fmla="*/ 600869 h 21600"/>
              <a:gd name="T6" fmla="*/ 2399506 w 21600"/>
              <a:gd name="T7" fmla="*/ 6008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Freeform: Shape 25"/>
          <p:cNvSpPr>
            <a:spLocks/>
          </p:cNvSpPr>
          <p:nvPr/>
        </p:nvSpPr>
        <p:spPr bwMode="auto">
          <a:xfrm>
            <a:off x="1184199" y="2508962"/>
            <a:ext cx="612765" cy="1811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2009-2016</a:t>
            </a:r>
            <a:r>
              <a: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28" name="Freeform: Shape 26"/>
          <p:cNvSpPr>
            <a:spLocks/>
          </p:cNvSpPr>
          <p:nvPr/>
        </p:nvSpPr>
        <p:spPr bwMode="auto">
          <a:xfrm>
            <a:off x="3265602" y="2516288"/>
            <a:ext cx="612765" cy="1811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29" name="Freeform: Shape 27"/>
          <p:cNvSpPr>
            <a:spLocks/>
          </p:cNvSpPr>
          <p:nvPr/>
        </p:nvSpPr>
        <p:spPr bwMode="auto">
          <a:xfrm>
            <a:off x="5272408" y="2516288"/>
            <a:ext cx="612765" cy="1811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</a:p>
        </p:txBody>
      </p:sp>
      <p:sp>
        <p:nvSpPr>
          <p:cNvPr id="30" name="Freeform: Shape 28"/>
          <p:cNvSpPr>
            <a:spLocks/>
          </p:cNvSpPr>
          <p:nvPr/>
        </p:nvSpPr>
        <p:spPr bwMode="auto">
          <a:xfrm>
            <a:off x="7294533" y="2516288"/>
            <a:ext cx="612765" cy="1811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09E8E84-426E-40dd-AFC4-6F175D3DCCD1}">
              <a14:hiddenFill xmlns="" xmlns:lc="http://schemas.openxmlformats.org/drawingml/2006/lockedCanvas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258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1" grpId="0"/>
      <p:bldP spid="22" grpId="0"/>
      <p:bldP spid="23" grpId="0"/>
      <p:bldP spid="24" grpId="0"/>
      <p:bldP spid="8" grpId="0" animBg="1"/>
      <p:bldP spid="9" grpId="0" animBg="1"/>
      <p:bldP spid="19" grpId="0"/>
      <p:bldP spid="20" grpId="0"/>
      <p:bldP spid="25" grpId="0"/>
      <p:bldP spid="26" grpId="0"/>
      <p:bldP spid="4" grpId="0" animBg="1"/>
      <p:bldP spid="5" grpId="0" animBg="1"/>
      <p:bldP spid="6" grpId="0" animBg="1"/>
      <p:bldP spid="7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E30100-E64A-4A13-8F6D-A142CE47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8" b="11808"/>
          <a:stretch/>
        </p:blipFill>
        <p:spPr>
          <a:xfrm>
            <a:off x="0" y="1"/>
            <a:ext cx="9140407" cy="5143500"/>
          </a:xfrm>
          <a:prstGeom prst="rect">
            <a:avLst/>
          </a:prstGeom>
        </p:spPr>
      </p:pic>
      <p:sp>
        <p:nvSpPr>
          <p:cNvPr id="5" name="TextBox 71">
            <a:extLst>
              <a:ext uri="{FF2B5EF4-FFF2-40B4-BE49-F238E27FC236}">
                <a16:creationId xmlns:a16="http://schemas.microsoft.com/office/drawing/2014/main" id="{1AE90296-9373-42AC-9018-A7030F37B015}"/>
              </a:ext>
            </a:extLst>
          </p:cNvPr>
          <p:cNvSpPr txBox="1"/>
          <p:nvPr/>
        </p:nvSpPr>
        <p:spPr>
          <a:xfrm>
            <a:off x="3851920" y="21397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开发技术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9C2E3E-1883-4047-84A2-A80658F19A27}"/>
              </a:ext>
            </a:extLst>
          </p:cNvPr>
          <p:cNvCxnSpPr>
            <a:cxnSpLocks/>
          </p:cNvCxnSpPr>
          <p:nvPr/>
        </p:nvCxnSpPr>
        <p:spPr>
          <a:xfrm>
            <a:off x="3075558" y="2827493"/>
            <a:ext cx="32897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7D5852B-0BDF-4373-9324-80ADCFCA0A78}"/>
              </a:ext>
            </a:extLst>
          </p:cNvPr>
          <p:cNvSpPr/>
          <p:nvPr/>
        </p:nvSpPr>
        <p:spPr>
          <a:xfrm>
            <a:off x="3131840" y="2167592"/>
            <a:ext cx="936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300" dirty="0">
                <a:latin typeface="迷你简启体" panose="03000509000000000000" pitchFamily="65" charset="-122"/>
                <a:ea typeface="迷你简启体" panose="03000509000000000000" pitchFamily="65" charset="-122"/>
                <a:sym typeface="微软雅黑" pitchFamily="34" charset="-122"/>
              </a:rPr>
              <a:t>03</a:t>
            </a:r>
            <a:endParaRPr lang="zh-CN" altLang="en-US" sz="3600" spc="300" dirty="0">
              <a:latin typeface="迷你简启体" panose="03000509000000000000" pitchFamily="65" charset="-122"/>
              <a:ea typeface="迷你简启体" panose="03000509000000000000" pitchFamily="65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573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BBAAA"/>
      </a:accent1>
      <a:accent2>
        <a:srgbClr val="FF672E"/>
      </a:accent2>
      <a:accent3>
        <a:srgbClr val="FFDF39"/>
      </a:accent3>
      <a:accent4>
        <a:srgbClr val="5BBAAA"/>
      </a:accent4>
      <a:accent5>
        <a:srgbClr val="FFDF39"/>
      </a:accent5>
      <a:accent6>
        <a:srgbClr val="FF672E"/>
      </a:accent6>
      <a:hlink>
        <a:srgbClr val="528D2B"/>
      </a:hlink>
      <a:folHlink>
        <a:srgbClr val="99A8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BBAAA"/>
    </a:accent1>
    <a:accent2>
      <a:srgbClr val="FF672E"/>
    </a:accent2>
    <a:accent3>
      <a:srgbClr val="FFDF39"/>
    </a:accent3>
    <a:accent4>
      <a:srgbClr val="5BBAAA"/>
    </a:accent4>
    <a:accent5>
      <a:srgbClr val="FFDF39"/>
    </a:accent5>
    <a:accent6>
      <a:srgbClr val="FF672E"/>
    </a:accent6>
    <a:hlink>
      <a:srgbClr val="528D2B"/>
    </a:hlink>
    <a:folHlink>
      <a:srgbClr val="99A8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435</Words>
  <Application>Microsoft Office PowerPoint</Application>
  <PresentationFormat>全屏显示(16:9)</PresentationFormat>
  <Paragraphs>114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DFPOP1W7-B5</vt:lpstr>
      <vt:lpstr>DFPPOP1W7-B5</vt:lpstr>
      <vt:lpstr>方正平和简体</vt:lpstr>
      <vt:lpstr>仿宋</vt:lpstr>
      <vt:lpstr>黑体</vt:lpstr>
      <vt:lpstr>华文新魏</vt:lpstr>
      <vt:lpstr>迷你简启体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wong handsome</cp:lastModifiedBy>
  <cp:revision>340</cp:revision>
  <dcterms:created xsi:type="dcterms:W3CDTF">2015-12-11T17:46:17Z</dcterms:created>
  <dcterms:modified xsi:type="dcterms:W3CDTF">2019-09-06T15:59:06Z</dcterms:modified>
</cp:coreProperties>
</file>